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notesMasterIdLst>
    <p:notesMasterId r:id="rId36"/>
  </p:notesMasterIdLst>
  <p:sldIdLst>
    <p:sldId id="257" r:id="rId3"/>
    <p:sldId id="258" r:id="rId4"/>
    <p:sldId id="259" r:id="rId5"/>
    <p:sldId id="261" r:id="rId6"/>
    <p:sldId id="267" r:id="rId7"/>
    <p:sldId id="276" r:id="rId8"/>
    <p:sldId id="268" r:id="rId9"/>
    <p:sldId id="287" r:id="rId10"/>
    <p:sldId id="264" r:id="rId11"/>
    <p:sldId id="265" r:id="rId12"/>
    <p:sldId id="292" r:id="rId13"/>
    <p:sldId id="266" r:id="rId14"/>
    <p:sldId id="269" r:id="rId15"/>
    <p:sldId id="272" r:id="rId16"/>
    <p:sldId id="273" r:id="rId17"/>
    <p:sldId id="281" r:id="rId18"/>
    <p:sldId id="262" r:id="rId19"/>
    <p:sldId id="275" r:id="rId20"/>
    <p:sldId id="293" r:id="rId21"/>
    <p:sldId id="284" r:id="rId22"/>
    <p:sldId id="278" r:id="rId23"/>
    <p:sldId id="286" r:id="rId24"/>
    <p:sldId id="279" r:id="rId25"/>
    <p:sldId id="280" r:id="rId26"/>
    <p:sldId id="263" r:id="rId27"/>
    <p:sldId id="294" r:id="rId28"/>
    <p:sldId id="274" r:id="rId29"/>
    <p:sldId id="282" r:id="rId30"/>
    <p:sldId id="283" r:id="rId31"/>
    <p:sldId id="285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77"/>
    <a:srgbClr val="BF55DB"/>
    <a:srgbClr val="F8D845"/>
    <a:srgbClr val="F77258"/>
    <a:srgbClr val="FEFEFE"/>
    <a:srgbClr val="FFFFFF"/>
    <a:srgbClr val="C6C6C6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2" y="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99B0B7-584C-40D5-9D7F-95FC98879DC3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9125B56A-3DBC-45E4-9F8C-8EB14D10B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72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27F7A2D0-6E26-42CB-A1FC-1BE3E6861CD8}" type="slidenum">
              <a:rPr lang="zh-CN" altLang="en-US" smtClean="0">
                <a:latin typeface="等线" pitchFamily="2" charset="-122"/>
                <a:ea typeface="等线" pitchFamily="2" charset="-122"/>
              </a:rPr>
              <a:pPr/>
              <a:t>1</a:t>
            </a:fld>
            <a:endParaRPr lang="zh-CN" altLang="en-US" smtClean="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B56A-3DBC-45E4-9F8C-8EB14D10B9D3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4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B56A-3DBC-45E4-9F8C-8EB14D10B9D3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6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B56A-3DBC-45E4-9F8C-8EB14D10B9D3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88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B56A-3DBC-45E4-9F8C-8EB14D10B9D3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B56A-3DBC-45E4-9F8C-8EB14D10B9D3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32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354513" y="-635000"/>
            <a:ext cx="727075" cy="63500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5348288" y="-635000"/>
            <a:ext cx="725487" cy="635000"/>
          </a:xfrm>
          <a:prstGeom prst="rec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40475" y="-635000"/>
            <a:ext cx="725488" cy="635000"/>
          </a:xfrm>
          <a:prstGeom prst="rect">
            <a:avLst/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332663" y="-635000"/>
            <a:ext cx="727075" cy="635000"/>
          </a:xfrm>
          <a:prstGeom prst="rec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D994-80B8-4FC9-A3A8-D6716D8402D7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33B5-7627-4AB2-BA1D-D13942A7C7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4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7AC0-5D77-4230-88F1-A9A6667A77F3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D5E5-7B37-4A74-BF88-69448A0A7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6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AB08-1CF6-4C43-A920-2179BF26F68A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A8C7-95FD-44BF-9544-E75299FC2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2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9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0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D351-7A7B-42CD-9539-EAF7EFD93439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DE58-A9F7-47F8-B1A5-3482AB88A8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0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56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63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5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8CAF-8369-4795-AF33-3A4767222B9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D819-AC47-454A-BD59-4214FC721B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9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5DD4-4F3B-4808-A30D-7D90FE156196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6093-4A46-499A-9884-1C2D0032A2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4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ECF9-734B-498A-AED7-22FBE7C54B7D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D987-8BDA-4450-AC09-E25E4FCA7B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78CA-1F4D-47CD-9154-F02C31F7FB8A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3EF7-31BD-4E45-ACFC-2AD2C196B3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4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98D2-7900-47B0-8797-F2A465A4E0BC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287A-F440-4F72-A425-03D3EEDCF1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2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12FA-D875-4380-840D-80FF85EE745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A3F9-A94C-4408-9B16-290FB94441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3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70ED-B919-4EE0-AAE4-DDCC899DA985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6033-7AC3-43DA-ABC7-DC3B472055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6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1113AF7-8E6F-4278-AF14-1BCE30728F88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0A8334-D66D-4FC8-ABFE-8D7C9EA2E6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72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87" name="组合 17"/>
          <p:cNvGrpSpPr>
            <a:grpSpLocks/>
          </p:cNvGrpSpPr>
          <p:nvPr/>
        </p:nvGrpSpPr>
        <p:grpSpPr bwMode="auto">
          <a:xfrm>
            <a:off x="5226050" y="2405063"/>
            <a:ext cx="6234113" cy="2003425"/>
            <a:chOff x="271020" y="2420002"/>
            <a:chExt cx="6234569" cy="2002981"/>
          </a:xfrm>
        </p:grpSpPr>
        <p:sp>
          <p:nvSpPr>
            <p:cNvPr id="3089" name="文本框 18"/>
            <p:cNvSpPr txBox="1">
              <a:spLocks noChangeArrowheads="1"/>
            </p:cNvSpPr>
            <p:nvPr/>
          </p:nvSpPr>
          <p:spPr bwMode="auto">
            <a:xfrm>
              <a:off x="297950" y="2420002"/>
              <a:ext cx="41159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60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rPr>
                <a:t>互联网</a:t>
              </a:r>
              <a:r>
                <a:rPr lang="en-US" altLang="zh-CN" sz="72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rPr>
                <a:t>+</a:t>
              </a:r>
              <a:endParaRPr lang="zh-CN" altLang="en-US" sz="6000" b="1">
                <a:solidFill>
                  <a:srgbClr val="2DCCD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90" name="文本框 19"/>
            <p:cNvSpPr txBox="1">
              <a:spLocks noChangeArrowheads="1"/>
            </p:cNvSpPr>
            <p:nvPr/>
          </p:nvSpPr>
          <p:spPr bwMode="auto">
            <a:xfrm>
              <a:off x="271020" y="3499653"/>
              <a:ext cx="62345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5400" b="1">
                  <a:solidFill>
                    <a:srgbClr val="353A3E"/>
                  </a:solidFill>
                  <a:latin typeface="微软雅黑" pitchFamily="34" charset="-122"/>
                  <a:ea typeface="微软雅黑" pitchFamily="34" charset="-122"/>
                </a:rPr>
                <a:t>商业创业计划书</a:t>
              </a:r>
            </a:p>
          </p:txBody>
        </p:sp>
      </p:grpSp>
      <p:sp>
        <p:nvSpPr>
          <p:cNvPr id="3088" name="文本框 20"/>
          <p:cNvSpPr txBox="1">
            <a:spLocks noChangeArrowheads="1"/>
          </p:cNvSpPr>
          <p:nvPr/>
        </p:nvSpPr>
        <p:spPr bwMode="auto">
          <a:xfrm>
            <a:off x="5222875" y="4373563"/>
            <a:ext cx="6049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rgbClr val="353A3E"/>
                </a:solidFill>
                <a:latin typeface="微软雅黑" pitchFamily="34" charset="-122"/>
                <a:ea typeface="微软雅黑" pitchFamily="34" charset="-122"/>
              </a:rPr>
              <a:t>THE PROFESSIONAL BUSINESS TEMPLATE</a:t>
            </a:r>
            <a:endParaRPr lang="zh-CN" altLang="en-US" sz="1600">
              <a:solidFill>
                <a:srgbClr val="353A3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229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6" name="Straight Connector 31"/>
          <p:cNvCxnSpPr/>
          <p:nvPr/>
        </p:nvCxnSpPr>
        <p:spPr>
          <a:xfrm>
            <a:off x="2967038" y="2052638"/>
            <a:ext cx="547687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3"/>
          <p:cNvCxnSpPr/>
          <p:nvPr/>
        </p:nvCxnSpPr>
        <p:spPr>
          <a:xfrm>
            <a:off x="3524250" y="2052638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4"/>
          <p:cNvCxnSpPr/>
          <p:nvPr/>
        </p:nvCxnSpPr>
        <p:spPr>
          <a:xfrm>
            <a:off x="4995863" y="2286000"/>
            <a:ext cx="1098550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/>
          <p:cNvCxnSpPr/>
          <p:nvPr/>
        </p:nvCxnSpPr>
        <p:spPr>
          <a:xfrm>
            <a:off x="3514725" y="3886200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/>
          <p:cNvCxnSpPr/>
          <p:nvPr/>
        </p:nvCxnSpPr>
        <p:spPr>
          <a:xfrm>
            <a:off x="3514725" y="4800600"/>
            <a:ext cx="54927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7"/>
          <p:cNvCxnSpPr/>
          <p:nvPr/>
        </p:nvCxnSpPr>
        <p:spPr>
          <a:xfrm>
            <a:off x="4994275" y="2290763"/>
            <a:ext cx="0" cy="21034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8"/>
          <p:cNvCxnSpPr/>
          <p:nvPr/>
        </p:nvCxnSpPr>
        <p:spPr>
          <a:xfrm>
            <a:off x="6904038" y="2928938"/>
            <a:ext cx="0" cy="16462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9"/>
          <p:cNvCxnSpPr/>
          <p:nvPr/>
        </p:nvCxnSpPr>
        <p:spPr>
          <a:xfrm>
            <a:off x="6900863" y="4575175"/>
            <a:ext cx="1096962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0"/>
          <p:cNvCxnSpPr/>
          <p:nvPr/>
        </p:nvCxnSpPr>
        <p:spPr>
          <a:xfrm>
            <a:off x="8550275" y="2495550"/>
            <a:ext cx="0" cy="13716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1"/>
          <p:cNvCxnSpPr/>
          <p:nvPr/>
        </p:nvCxnSpPr>
        <p:spPr>
          <a:xfrm>
            <a:off x="8547100" y="2493963"/>
            <a:ext cx="82232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"/>
          <p:cNvSpPr/>
          <p:nvPr/>
        </p:nvSpPr>
        <p:spPr>
          <a:xfrm>
            <a:off x="1066800" y="16002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您的标题</a:t>
            </a:r>
            <a:endParaRPr lang="en-US" altLang="zh-CN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ounded Rectangle 25"/>
          <p:cNvSpPr/>
          <p:nvPr/>
        </p:nvSpPr>
        <p:spPr>
          <a:xfrm>
            <a:off x="3041650" y="2971800"/>
            <a:ext cx="965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Rounded Rectangle 26"/>
          <p:cNvSpPr/>
          <p:nvPr/>
        </p:nvSpPr>
        <p:spPr>
          <a:xfrm>
            <a:off x="4006850" y="43434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5981700" y="1600200"/>
            <a:ext cx="1846263" cy="1371600"/>
          </a:xfrm>
          <a:prstGeom prst="roundRect">
            <a:avLst>
              <a:gd name="adj" fmla="val 3876"/>
            </a:avLst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ounded Rectangle 28"/>
          <p:cNvSpPr/>
          <p:nvPr/>
        </p:nvSpPr>
        <p:spPr>
          <a:xfrm>
            <a:off x="7827963" y="3890963"/>
            <a:ext cx="1443037" cy="1366837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Rounded Rectangle 29"/>
          <p:cNvSpPr/>
          <p:nvPr/>
        </p:nvSpPr>
        <p:spPr>
          <a:xfrm>
            <a:off x="9271000" y="2057400"/>
            <a:ext cx="1854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Straight Connector 52"/>
          <p:cNvCxnSpPr/>
          <p:nvPr/>
        </p:nvCxnSpPr>
        <p:spPr>
          <a:xfrm>
            <a:off x="1066800" y="4284663"/>
            <a:ext cx="730250" cy="0"/>
          </a:xfrm>
          <a:prstGeom prst="line">
            <a:avLst/>
          </a:prstGeom>
          <a:ln w="3175">
            <a:solidFill>
              <a:srgbClr val="F040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13"/>
          <p:cNvSpPr txBox="1">
            <a:spLocks noChangeArrowheads="1"/>
          </p:cNvSpPr>
          <p:nvPr/>
        </p:nvSpPr>
        <p:spPr bwMode="auto">
          <a:xfrm>
            <a:off x="7858125" y="43561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2400" b="1">
              <a:solidFill>
                <a:srgbClr val="FFFFF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310" name="矩形 24"/>
          <p:cNvSpPr>
            <a:spLocks noChangeArrowheads="1"/>
          </p:cNvSpPr>
          <p:nvPr/>
        </p:nvSpPr>
        <p:spPr bwMode="auto">
          <a:xfrm>
            <a:off x="1042988" y="4903788"/>
            <a:ext cx="22796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311" name="TextBox 13"/>
          <p:cNvSpPr txBox="1">
            <a:spLocks noChangeArrowheads="1"/>
          </p:cNvSpPr>
          <p:nvPr/>
        </p:nvSpPr>
        <p:spPr bwMode="auto">
          <a:xfrm>
            <a:off x="1042988" y="458946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312" name="TextBox 13"/>
          <p:cNvSpPr txBox="1">
            <a:spLocks noChangeArrowheads="1"/>
          </p:cNvSpPr>
          <p:nvPr/>
        </p:nvSpPr>
        <p:spPr bwMode="auto">
          <a:xfrm>
            <a:off x="6216650" y="1978025"/>
            <a:ext cx="1376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98%</a:t>
            </a: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4305300" y="4672013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en-US" altLang="zh-CN" sz="2000" b="1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14" name="TextBox 13"/>
          <p:cNvSpPr txBox="1">
            <a:spLocks noChangeArrowheads="1"/>
          </p:cNvSpPr>
          <p:nvPr/>
        </p:nvSpPr>
        <p:spPr bwMode="auto">
          <a:xfrm>
            <a:off x="3122613" y="3275013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rPr>
              <a:t>10%</a:t>
            </a:r>
          </a:p>
        </p:txBody>
      </p:sp>
      <p:sp>
        <p:nvSpPr>
          <p:cNvPr id="12315" name="TextBox 13"/>
          <p:cNvSpPr txBox="1">
            <a:spLocks noChangeArrowheads="1"/>
          </p:cNvSpPr>
          <p:nvPr/>
        </p:nvSpPr>
        <p:spPr bwMode="auto">
          <a:xfrm>
            <a:off x="9472613" y="2360613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en-US" altLang="zh-CN" sz="2000" b="1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327" name="组合 1"/>
          <p:cNvGrpSpPr>
            <a:grpSpLocks/>
          </p:cNvGrpSpPr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13328" name="组合 17"/>
            <p:cNvGrpSpPr>
              <a:grpSpLocks/>
            </p:cNvGrpSpPr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13330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itchFamily="34" charset="-122"/>
                    <a:ea typeface="微软雅黑" pitchFamily="34" charset="-122"/>
                  </a:rPr>
                  <a:t>Part  02</a:t>
                </a:r>
                <a:endParaRPr lang="zh-CN" altLang="en-US" sz="60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331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itchFamily="34" charset="-122"/>
                    <a:ea typeface="微软雅黑" pitchFamily="34" charset="-122"/>
                  </a:rPr>
                  <a:t>行业市场分析</a:t>
                </a:r>
              </a:p>
            </p:txBody>
          </p:sp>
        </p:grpSp>
        <p:sp>
          <p:nvSpPr>
            <p:cNvPr id="13329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itchFamily="34" charset="-122"/>
                  <a:ea typeface="微软雅黑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4339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Arc 682"/>
          <p:cNvSpPr>
            <a:spLocks/>
          </p:cNvSpPr>
          <p:nvPr/>
        </p:nvSpPr>
        <p:spPr bwMode="auto">
          <a:xfrm rot="18746405">
            <a:off x="3194844" y="1574007"/>
            <a:ext cx="774700" cy="766762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Freeform 673"/>
          <p:cNvSpPr>
            <a:spLocks noEditPoints="1"/>
          </p:cNvSpPr>
          <p:nvPr/>
        </p:nvSpPr>
        <p:spPr bwMode="auto">
          <a:xfrm rot="21275257">
            <a:off x="3690938" y="1925638"/>
            <a:ext cx="2008187" cy="2009775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675"/>
          <p:cNvSpPr>
            <a:spLocks noEditPoints="1"/>
          </p:cNvSpPr>
          <p:nvPr/>
        </p:nvSpPr>
        <p:spPr bwMode="auto">
          <a:xfrm rot="21275257">
            <a:off x="1198563" y="1978025"/>
            <a:ext cx="2619375" cy="2619375"/>
          </a:xfrm>
          <a:custGeom>
            <a:avLst/>
            <a:gdLst>
              <a:gd name="T0" fmla="*/ 2147483647 w 2622"/>
              <a:gd name="T1" fmla="*/ 2147483647 h 2622"/>
              <a:gd name="T2" fmla="*/ 2147483647 w 2622"/>
              <a:gd name="T3" fmla="*/ 2147483647 h 2622"/>
              <a:gd name="T4" fmla="*/ 2147483647 w 2622"/>
              <a:gd name="T5" fmla="*/ 2147483647 h 2622"/>
              <a:gd name="T6" fmla="*/ 2147483647 w 2622"/>
              <a:gd name="T7" fmla="*/ 2147483647 h 2622"/>
              <a:gd name="T8" fmla="*/ 2147483647 w 2622"/>
              <a:gd name="T9" fmla="*/ 2147483647 h 2622"/>
              <a:gd name="T10" fmla="*/ 2147483647 w 2622"/>
              <a:gd name="T11" fmla="*/ 2147483647 h 2622"/>
              <a:gd name="T12" fmla="*/ 2147483647 w 2622"/>
              <a:gd name="T13" fmla="*/ 2147483647 h 2622"/>
              <a:gd name="T14" fmla="*/ 2147483647 w 2622"/>
              <a:gd name="T15" fmla="*/ 2147483647 h 2622"/>
              <a:gd name="T16" fmla="*/ 2147483647 w 2622"/>
              <a:gd name="T17" fmla="*/ 2147483647 h 2622"/>
              <a:gd name="T18" fmla="*/ 2147483647 w 2622"/>
              <a:gd name="T19" fmla="*/ 2147483647 h 2622"/>
              <a:gd name="T20" fmla="*/ 2147483647 w 2622"/>
              <a:gd name="T21" fmla="*/ 2147483647 h 2622"/>
              <a:gd name="T22" fmla="*/ 2147483647 w 2622"/>
              <a:gd name="T23" fmla="*/ 2147483647 h 2622"/>
              <a:gd name="T24" fmla="*/ 2147483647 w 2622"/>
              <a:gd name="T25" fmla="*/ 2147483647 h 2622"/>
              <a:gd name="T26" fmla="*/ 2147483647 w 2622"/>
              <a:gd name="T27" fmla="*/ 2147483647 h 2622"/>
              <a:gd name="T28" fmla="*/ 2147483647 w 2622"/>
              <a:gd name="T29" fmla="*/ 2147483647 h 2622"/>
              <a:gd name="T30" fmla="*/ 2147483647 w 2622"/>
              <a:gd name="T31" fmla="*/ 2147483647 h 2622"/>
              <a:gd name="T32" fmla="*/ 2147483647 w 2622"/>
              <a:gd name="T33" fmla="*/ 2147483647 h 2622"/>
              <a:gd name="T34" fmla="*/ 2147483647 w 2622"/>
              <a:gd name="T35" fmla="*/ 2147483647 h 2622"/>
              <a:gd name="T36" fmla="*/ 2147483647 w 2622"/>
              <a:gd name="T37" fmla="*/ 2147483647 h 2622"/>
              <a:gd name="T38" fmla="*/ 2147483647 w 2622"/>
              <a:gd name="T39" fmla="*/ 2147483647 h 2622"/>
              <a:gd name="T40" fmla="*/ 2147483647 w 2622"/>
              <a:gd name="T41" fmla="*/ 2147483647 h 2622"/>
              <a:gd name="T42" fmla="*/ 2147483647 w 2622"/>
              <a:gd name="T43" fmla="*/ 2147483647 h 2622"/>
              <a:gd name="T44" fmla="*/ 2147483647 w 2622"/>
              <a:gd name="T45" fmla="*/ 2147483647 h 2622"/>
              <a:gd name="T46" fmla="*/ 2147483647 w 2622"/>
              <a:gd name="T47" fmla="*/ 2147483647 h 2622"/>
              <a:gd name="T48" fmla="*/ 2147483647 w 2622"/>
              <a:gd name="T49" fmla="*/ 2147483647 h 2622"/>
              <a:gd name="T50" fmla="*/ 2147483647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2147483647 w 2622"/>
              <a:gd name="T67" fmla="*/ 2147483647 h 2622"/>
              <a:gd name="T68" fmla="*/ 2147483647 w 2622"/>
              <a:gd name="T69" fmla="*/ 2147483647 h 2622"/>
              <a:gd name="T70" fmla="*/ 2147483647 w 2622"/>
              <a:gd name="T71" fmla="*/ 2147483647 h 2622"/>
              <a:gd name="T72" fmla="*/ 2147483647 w 2622"/>
              <a:gd name="T73" fmla="*/ 2147483647 h 2622"/>
              <a:gd name="T74" fmla="*/ 2147483647 w 2622"/>
              <a:gd name="T75" fmla="*/ 2147483647 h 2622"/>
              <a:gd name="T76" fmla="*/ 2147483647 w 2622"/>
              <a:gd name="T77" fmla="*/ 2147483647 h 2622"/>
              <a:gd name="T78" fmla="*/ 2147483647 w 2622"/>
              <a:gd name="T79" fmla="*/ 2147483647 h 2622"/>
              <a:gd name="T80" fmla="*/ 2147483647 w 2622"/>
              <a:gd name="T81" fmla="*/ 2147483647 h 2622"/>
              <a:gd name="T82" fmla="*/ 2147483647 w 2622"/>
              <a:gd name="T83" fmla="*/ 2147483647 h 2622"/>
              <a:gd name="T84" fmla="*/ 2147483647 w 2622"/>
              <a:gd name="T85" fmla="*/ 2147483647 h 2622"/>
              <a:gd name="T86" fmla="*/ 2147483647 w 2622"/>
              <a:gd name="T87" fmla="*/ 2147483647 h 2622"/>
              <a:gd name="T88" fmla="*/ 2147483647 w 2622"/>
              <a:gd name="T89" fmla="*/ 2147483647 h 2622"/>
              <a:gd name="T90" fmla="*/ 2147483647 w 2622"/>
              <a:gd name="T91" fmla="*/ 2147483647 h 2622"/>
              <a:gd name="T92" fmla="*/ 2147483647 w 2622"/>
              <a:gd name="T93" fmla="*/ 2147483647 h 2622"/>
              <a:gd name="T94" fmla="*/ 2147483647 w 2622"/>
              <a:gd name="T95" fmla="*/ 2147483647 h 2622"/>
              <a:gd name="T96" fmla="*/ 2147483647 w 2622"/>
              <a:gd name="T97" fmla="*/ 2147483647 h 2622"/>
              <a:gd name="T98" fmla="*/ 2147483647 w 2622"/>
              <a:gd name="T99" fmla="*/ 2147483647 h 2622"/>
              <a:gd name="T100" fmla="*/ 2147483647 w 2622"/>
              <a:gd name="T101" fmla="*/ 2147483647 h 2622"/>
              <a:gd name="T102" fmla="*/ 2147483647 w 2622"/>
              <a:gd name="T103" fmla="*/ 2147483647 h 2622"/>
              <a:gd name="T104" fmla="*/ 2147483647 w 2622"/>
              <a:gd name="T105" fmla="*/ 2147483647 h 2622"/>
              <a:gd name="T106" fmla="*/ 2147483647 w 2622"/>
              <a:gd name="T107" fmla="*/ 214748364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676"/>
          <p:cNvSpPr>
            <a:spLocks noChangeArrowheads="1"/>
          </p:cNvSpPr>
          <p:nvPr/>
        </p:nvSpPr>
        <p:spPr bwMode="auto">
          <a:xfrm rot="21275257">
            <a:off x="1477963" y="2259013"/>
            <a:ext cx="2058987" cy="2057400"/>
          </a:xfrm>
          <a:prstGeom prst="ellipse">
            <a:avLst/>
          </a:prstGeom>
          <a:solidFill>
            <a:srgbClr val="F04077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Oval 677"/>
          <p:cNvSpPr>
            <a:spLocks noChangeArrowheads="1"/>
          </p:cNvSpPr>
          <p:nvPr/>
        </p:nvSpPr>
        <p:spPr bwMode="auto">
          <a:xfrm rot="21275257">
            <a:off x="4006850" y="2241550"/>
            <a:ext cx="1376363" cy="1376363"/>
          </a:xfrm>
          <a:prstGeom prst="ellipse">
            <a:avLst/>
          </a:prstGeom>
          <a:solidFill>
            <a:srgbClr val="F77258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Freeform 679"/>
          <p:cNvSpPr>
            <a:spLocks noEditPoints="1"/>
          </p:cNvSpPr>
          <p:nvPr/>
        </p:nvSpPr>
        <p:spPr bwMode="auto">
          <a:xfrm rot="21275257">
            <a:off x="4829175" y="3527425"/>
            <a:ext cx="1758950" cy="1760538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F8D845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Oval 680"/>
          <p:cNvSpPr>
            <a:spLocks noChangeArrowheads="1"/>
          </p:cNvSpPr>
          <p:nvPr/>
        </p:nvSpPr>
        <p:spPr bwMode="auto">
          <a:xfrm rot="21275257">
            <a:off x="5105400" y="3805238"/>
            <a:ext cx="1204913" cy="1204912"/>
          </a:xfrm>
          <a:prstGeom prst="ellipse">
            <a:avLst/>
          </a:prstGeom>
          <a:solidFill>
            <a:srgbClr val="F8D845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Arc 681"/>
          <p:cNvSpPr>
            <a:spLocks/>
          </p:cNvSpPr>
          <p:nvPr/>
        </p:nvSpPr>
        <p:spPr bwMode="auto">
          <a:xfrm rot="7501686">
            <a:off x="3642519" y="3475832"/>
            <a:ext cx="1457325" cy="1182687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4" name="Arc 683"/>
          <p:cNvSpPr>
            <a:spLocks/>
          </p:cNvSpPr>
          <p:nvPr/>
        </p:nvSpPr>
        <p:spPr bwMode="auto">
          <a:xfrm rot="256945">
            <a:off x="5840413" y="2814638"/>
            <a:ext cx="474662" cy="68738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38100">
            <a:solidFill>
              <a:srgbClr val="BF55DB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latinLnBrk="1" hangingPunct="1">
              <a:defRPr/>
            </a:pPr>
            <a:endParaRPr kumimoji="1" lang="zh-CN" altLang="en-US" ker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4349" name="Content Placeholder 2"/>
          <p:cNvSpPr txBox="1">
            <a:spLocks/>
          </p:cNvSpPr>
          <p:nvPr/>
        </p:nvSpPr>
        <p:spPr bwMode="auto">
          <a:xfrm>
            <a:off x="3192463" y="1855788"/>
            <a:ext cx="838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b="1"/>
              <a:t>01</a:t>
            </a:r>
            <a:endParaRPr lang="en-US" altLang="zh-CN" sz="1200"/>
          </a:p>
        </p:txBody>
      </p:sp>
      <p:sp>
        <p:nvSpPr>
          <p:cNvPr id="14350" name="Content Placeholder 2"/>
          <p:cNvSpPr txBox="1">
            <a:spLocks/>
          </p:cNvSpPr>
          <p:nvPr/>
        </p:nvSpPr>
        <p:spPr bwMode="auto">
          <a:xfrm>
            <a:off x="5527675" y="2963863"/>
            <a:ext cx="8366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b="1"/>
              <a:t>03</a:t>
            </a:r>
            <a:endParaRPr lang="en-US" altLang="zh-CN" sz="1200"/>
          </a:p>
        </p:txBody>
      </p:sp>
      <p:sp>
        <p:nvSpPr>
          <p:cNvPr id="14351" name="Content Placeholder 2"/>
          <p:cNvSpPr txBox="1">
            <a:spLocks/>
          </p:cNvSpPr>
          <p:nvPr/>
        </p:nvSpPr>
        <p:spPr bwMode="auto">
          <a:xfrm>
            <a:off x="3740150" y="4171950"/>
            <a:ext cx="838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b="1"/>
              <a:t>04</a:t>
            </a:r>
            <a:endParaRPr lang="en-US" altLang="zh-CN" sz="1200"/>
          </a:p>
        </p:txBody>
      </p:sp>
      <p:grpSp>
        <p:nvGrpSpPr>
          <p:cNvPr id="18" name="Group 48"/>
          <p:cNvGrpSpPr/>
          <p:nvPr/>
        </p:nvGrpSpPr>
        <p:grpSpPr>
          <a:xfrm>
            <a:off x="5507192" y="4207080"/>
            <a:ext cx="401025" cy="401024"/>
            <a:chOff x="5607375" y="3562825"/>
            <a:chExt cx="587140" cy="587140"/>
          </a:xfrm>
          <a:noFill/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5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1" name="Group 51"/>
          <p:cNvGrpSpPr/>
          <p:nvPr/>
        </p:nvGrpSpPr>
        <p:grpSpPr>
          <a:xfrm>
            <a:off x="2205201" y="2999728"/>
            <a:ext cx="576000" cy="576000"/>
            <a:chOff x="6665323" y="3562825"/>
            <a:chExt cx="587140" cy="587140"/>
          </a:xfrm>
          <a:noFill/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5" name="Group 54"/>
          <p:cNvGrpSpPr/>
          <p:nvPr/>
        </p:nvGrpSpPr>
        <p:grpSpPr>
          <a:xfrm>
            <a:off x="4473457" y="2729596"/>
            <a:ext cx="401025" cy="401025"/>
            <a:chOff x="7740352" y="3562825"/>
            <a:chExt cx="587140" cy="587140"/>
          </a:xfrm>
          <a:noFill/>
        </p:grpSpPr>
        <p:sp>
          <p:nvSpPr>
            <p:cNvPr id="26" name="Freeform 55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4355" name="矩形 30"/>
          <p:cNvSpPr>
            <a:spLocks noChangeArrowheads="1"/>
          </p:cNvSpPr>
          <p:nvPr/>
        </p:nvSpPr>
        <p:spPr bwMode="auto">
          <a:xfrm>
            <a:off x="7070725" y="2132013"/>
            <a:ext cx="39227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356" name="文本框 31"/>
          <p:cNvSpPr txBox="1">
            <a:spLocks noChangeArrowheads="1"/>
          </p:cNvSpPr>
          <p:nvPr/>
        </p:nvSpPr>
        <p:spPr bwMode="auto">
          <a:xfrm>
            <a:off x="7070725" y="1730375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357" name="矩形 32"/>
          <p:cNvSpPr>
            <a:spLocks noChangeArrowheads="1"/>
          </p:cNvSpPr>
          <p:nvPr/>
        </p:nvSpPr>
        <p:spPr bwMode="auto">
          <a:xfrm>
            <a:off x="7070725" y="4035425"/>
            <a:ext cx="39227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358" name="文本框 33"/>
          <p:cNvSpPr txBox="1">
            <a:spLocks noChangeArrowheads="1"/>
          </p:cNvSpPr>
          <p:nvPr/>
        </p:nvSpPr>
        <p:spPr bwMode="auto">
          <a:xfrm>
            <a:off x="7070725" y="3635375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5363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224088"/>
            <a:ext cx="41275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1"/>
          <p:cNvSpPr/>
          <p:nvPr/>
        </p:nvSpPr>
        <p:spPr>
          <a:xfrm>
            <a:off x="6750050" y="2224088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Pie 13"/>
          <p:cNvSpPr/>
          <p:nvPr/>
        </p:nvSpPr>
        <p:spPr>
          <a:xfrm>
            <a:off x="6750050" y="2224088"/>
            <a:ext cx="765175" cy="765175"/>
          </a:xfrm>
          <a:prstGeom prst="pie">
            <a:avLst>
              <a:gd name="adj1" fmla="val 2818501"/>
              <a:gd name="adj2" fmla="val 16200000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697663" y="2478088"/>
            <a:ext cx="515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64%</a:t>
            </a:r>
          </a:p>
        </p:txBody>
      </p:sp>
      <p:sp>
        <p:nvSpPr>
          <p:cNvPr id="10" name="Oval 16"/>
          <p:cNvSpPr/>
          <p:nvPr/>
        </p:nvSpPr>
        <p:spPr>
          <a:xfrm>
            <a:off x="6750050" y="3632200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Pie 17"/>
          <p:cNvSpPr/>
          <p:nvPr/>
        </p:nvSpPr>
        <p:spPr>
          <a:xfrm>
            <a:off x="6750050" y="3632200"/>
            <a:ext cx="765175" cy="765175"/>
          </a:xfrm>
          <a:prstGeom prst="pie">
            <a:avLst>
              <a:gd name="adj1" fmla="val 18836191"/>
              <a:gd name="adj2" fmla="val 16200000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6697663" y="3886200"/>
            <a:ext cx="51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90%</a:t>
            </a:r>
          </a:p>
        </p:txBody>
      </p:sp>
      <p:sp>
        <p:nvSpPr>
          <p:cNvPr id="13" name="Oval 20"/>
          <p:cNvSpPr/>
          <p:nvPr/>
        </p:nvSpPr>
        <p:spPr>
          <a:xfrm>
            <a:off x="6750050" y="5064125"/>
            <a:ext cx="765175" cy="7651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Pie 21"/>
          <p:cNvSpPr/>
          <p:nvPr/>
        </p:nvSpPr>
        <p:spPr>
          <a:xfrm>
            <a:off x="6750050" y="5064125"/>
            <a:ext cx="765175" cy="765175"/>
          </a:xfrm>
          <a:prstGeom prst="pie">
            <a:avLst>
              <a:gd name="adj1" fmla="val 6142937"/>
              <a:gd name="adj2" fmla="val 16200000"/>
            </a:avLst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3" name="TextBox 22"/>
          <p:cNvSpPr txBox="1">
            <a:spLocks noChangeArrowheads="1"/>
          </p:cNvSpPr>
          <p:nvPr/>
        </p:nvSpPr>
        <p:spPr bwMode="auto">
          <a:xfrm>
            <a:off x="6697663" y="5318125"/>
            <a:ext cx="515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48%</a:t>
            </a:r>
          </a:p>
        </p:txBody>
      </p:sp>
      <p:grpSp>
        <p:nvGrpSpPr>
          <p:cNvPr id="15374" name="组合 15"/>
          <p:cNvGrpSpPr>
            <a:grpSpLocks/>
          </p:cNvGrpSpPr>
          <p:nvPr/>
        </p:nvGrpSpPr>
        <p:grpSpPr bwMode="auto">
          <a:xfrm>
            <a:off x="7720013" y="2201863"/>
            <a:ext cx="2370137" cy="831850"/>
            <a:chOff x="6964391" y="2269638"/>
            <a:chExt cx="2370109" cy="831810"/>
          </a:xfrm>
        </p:grpSpPr>
        <p:sp>
          <p:nvSpPr>
            <p:cNvPr id="15382" name="矩形 16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51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5383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5375" name="组合 18"/>
          <p:cNvGrpSpPr>
            <a:grpSpLocks/>
          </p:cNvGrpSpPr>
          <p:nvPr/>
        </p:nvGrpSpPr>
        <p:grpSpPr bwMode="auto">
          <a:xfrm>
            <a:off x="7720013" y="3632200"/>
            <a:ext cx="2370137" cy="831850"/>
            <a:chOff x="6964391" y="2269638"/>
            <a:chExt cx="2370109" cy="831810"/>
          </a:xfrm>
        </p:grpSpPr>
        <p:sp>
          <p:nvSpPr>
            <p:cNvPr id="15380" name="矩形 19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51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5381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5376" name="组合 21"/>
          <p:cNvGrpSpPr>
            <a:grpSpLocks/>
          </p:cNvGrpSpPr>
          <p:nvPr/>
        </p:nvGrpSpPr>
        <p:grpSpPr bwMode="auto">
          <a:xfrm>
            <a:off x="7720013" y="5041900"/>
            <a:ext cx="2370137" cy="831850"/>
            <a:chOff x="6964391" y="2269638"/>
            <a:chExt cx="2370109" cy="831810"/>
          </a:xfrm>
        </p:grpSpPr>
        <p:sp>
          <p:nvSpPr>
            <p:cNvPr id="15378" name="矩形 22"/>
            <p:cNvSpPr>
              <a:spLocks noChangeArrowheads="1"/>
            </p:cNvSpPr>
            <p:nvPr/>
          </p:nvSpPr>
          <p:spPr bwMode="auto">
            <a:xfrm>
              <a:off x="6964391" y="2584283"/>
              <a:ext cx="2370109" cy="51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5379" name="TextBox 13"/>
            <p:cNvSpPr txBox="1">
              <a:spLocks noChangeArrowheads="1"/>
            </p:cNvSpPr>
            <p:nvPr/>
          </p:nvSpPr>
          <p:spPr bwMode="auto">
            <a:xfrm>
              <a:off x="6964391" y="2269638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rcRect t="6378" b="7731"/>
          <a:stretch>
            <a:fillRect/>
          </a:stretch>
        </p:blipFill>
        <p:spPr>
          <a:xfrm>
            <a:off x="2108200" y="2363521"/>
            <a:ext cx="3835399" cy="2181302"/>
          </a:xfrm>
          <a:custGeom>
            <a:avLst/>
            <a:gdLst>
              <a:gd name="connsiteX0" fmla="*/ 0 w 3835399"/>
              <a:gd name="connsiteY0" fmla="*/ 0 h 2181302"/>
              <a:gd name="connsiteX1" fmla="*/ 3835399 w 3835399"/>
              <a:gd name="connsiteY1" fmla="*/ 0 h 2181302"/>
              <a:gd name="connsiteX2" fmla="*/ 3835399 w 3835399"/>
              <a:gd name="connsiteY2" fmla="*/ 2181302 h 2181302"/>
              <a:gd name="connsiteX3" fmla="*/ 0 w 3835399"/>
              <a:gd name="connsiteY3" fmla="*/ 2181302 h 218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5399" h="2181302">
                <a:moveTo>
                  <a:pt x="0" y="0"/>
                </a:moveTo>
                <a:lnTo>
                  <a:pt x="3835399" y="0"/>
                </a:lnTo>
                <a:lnTo>
                  <a:pt x="3835399" y="2181302"/>
                </a:lnTo>
                <a:lnTo>
                  <a:pt x="0" y="2181302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6387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4394819" y="1885348"/>
            <a:ext cx="3402363" cy="3321353"/>
            <a:chOff x="2971800" y="1123056"/>
            <a:chExt cx="3200400" cy="3124199"/>
          </a:xfrm>
          <a:solidFill>
            <a:srgbClr val="F77258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28818" y="1123056"/>
              <a:ext cx="2487827" cy="2473554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rgbClr val="FF6CE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34920" y="1180212"/>
              <a:ext cx="2537280" cy="2416398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rgbClr val="BF55D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971800" y="1792659"/>
              <a:ext cx="2544844" cy="2420925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627356" y="1778794"/>
              <a:ext cx="2484336" cy="2468461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rgbClr val="F8D84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389" name="Oval 75"/>
          <p:cNvSpPr>
            <a:spLocks noChangeArrowheads="1"/>
          </p:cNvSpPr>
          <p:nvPr/>
        </p:nvSpPr>
        <p:spPr bwMode="auto">
          <a:xfrm>
            <a:off x="8212138" y="2470150"/>
            <a:ext cx="554037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02</a:t>
            </a:r>
            <a:endParaRPr lang="en-US" altLang="zh-CN" sz="2000" b="1"/>
          </a:p>
        </p:txBody>
      </p:sp>
      <p:sp>
        <p:nvSpPr>
          <p:cNvPr id="16390" name="Oval 76"/>
          <p:cNvSpPr>
            <a:spLocks noChangeArrowheads="1"/>
          </p:cNvSpPr>
          <p:nvPr/>
        </p:nvSpPr>
        <p:spPr bwMode="auto">
          <a:xfrm>
            <a:off x="8212138" y="4140200"/>
            <a:ext cx="554037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04</a:t>
            </a:r>
            <a:endParaRPr lang="en-US" altLang="zh-CN" sz="2000" b="1"/>
          </a:p>
        </p:txBody>
      </p:sp>
      <p:sp>
        <p:nvSpPr>
          <p:cNvPr id="16391" name="Oval 79"/>
          <p:cNvSpPr>
            <a:spLocks noChangeArrowheads="1"/>
          </p:cNvSpPr>
          <p:nvPr/>
        </p:nvSpPr>
        <p:spPr bwMode="auto">
          <a:xfrm>
            <a:off x="3419475" y="2470150"/>
            <a:ext cx="552450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01</a:t>
            </a:r>
            <a:endParaRPr lang="en-US" altLang="zh-CN" sz="2000" b="1"/>
          </a:p>
        </p:txBody>
      </p:sp>
      <p:sp>
        <p:nvSpPr>
          <p:cNvPr id="16392" name="Oval 81"/>
          <p:cNvSpPr>
            <a:spLocks noChangeArrowheads="1"/>
          </p:cNvSpPr>
          <p:nvPr/>
        </p:nvSpPr>
        <p:spPr bwMode="auto">
          <a:xfrm>
            <a:off x="3419475" y="4140200"/>
            <a:ext cx="552450" cy="561975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>
                <a:latin typeface="FontAwesome"/>
              </a:rPr>
              <a:t>03</a:t>
            </a:r>
            <a:endParaRPr lang="en-US" altLang="zh-CN" sz="2000" b="1"/>
          </a:p>
        </p:txBody>
      </p:sp>
      <p:sp>
        <p:nvSpPr>
          <p:cNvPr id="16393" name="矩形 14"/>
          <p:cNvSpPr>
            <a:spLocks noChangeArrowheads="1"/>
          </p:cNvSpPr>
          <p:nvPr/>
        </p:nvSpPr>
        <p:spPr bwMode="auto">
          <a:xfrm>
            <a:off x="8943975" y="2720975"/>
            <a:ext cx="2279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8943975" y="24066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5" name="矩形 16"/>
          <p:cNvSpPr>
            <a:spLocks noChangeArrowheads="1"/>
          </p:cNvSpPr>
          <p:nvPr/>
        </p:nvSpPr>
        <p:spPr bwMode="auto">
          <a:xfrm>
            <a:off x="8943975" y="4352925"/>
            <a:ext cx="2279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8943975" y="403860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7" name="矩形 18"/>
          <p:cNvSpPr>
            <a:spLocks noChangeArrowheads="1"/>
          </p:cNvSpPr>
          <p:nvPr/>
        </p:nvSpPr>
        <p:spPr bwMode="auto">
          <a:xfrm>
            <a:off x="903288" y="2720975"/>
            <a:ext cx="227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1804988" y="240665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399" name="矩形 20"/>
          <p:cNvSpPr>
            <a:spLocks noChangeArrowheads="1"/>
          </p:cNvSpPr>
          <p:nvPr/>
        </p:nvSpPr>
        <p:spPr bwMode="auto">
          <a:xfrm>
            <a:off x="903288" y="4352925"/>
            <a:ext cx="2278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400" name="TextBox 13"/>
          <p:cNvSpPr txBox="1">
            <a:spLocks noChangeArrowheads="1"/>
          </p:cNvSpPr>
          <p:nvPr/>
        </p:nvSpPr>
        <p:spPr bwMode="auto">
          <a:xfrm>
            <a:off x="1804988" y="403860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741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256"/>
          <p:cNvSpPr>
            <a:spLocks/>
          </p:cNvSpPr>
          <p:nvPr/>
        </p:nvSpPr>
        <p:spPr bwMode="auto">
          <a:xfrm>
            <a:off x="7848600" y="2027238"/>
            <a:ext cx="1820863" cy="1247775"/>
          </a:xfrm>
          <a:custGeom>
            <a:avLst/>
            <a:gdLst>
              <a:gd name="T0" fmla="*/ 2147483647 w 969"/>
              <a:gd name="T1" fmla="*/ 2147483647 h 664"/>
              <a:gd name="T2" fmla="*/ 2147483647 w 969"/>
              <a:gd name="T3" fmla="*/ 2147483647 h 664"/>
              <a:gd name="T4" fmla="*/ 2147483647 w 969"/>
              <a:gd name="T5" fmla="*/ 2147483647 h 664"/>
              <a:gd name="T6" fmla="*/ 2147483647 w 969"/>
              <a:gd name="T7" fmla="*/ 2147483647 h 664"/>
              <a:gd name="T8" fmla="*/ 2147483647 w 969"/>
              <a:gd name="T9" fmla="*/ 2147483647 h 664"/>
              <a:gd name="T10" fmla="*/ 2147483647 w 969"/>
              <a:gd name="T11" fmla="*/ 2147483647 h 664"/>
              <a:gd name="T12" fmla="*/ 2147483647 w 969"/>
              <a:gd name="T13" fmla="*/ 2147483647 h 664"/>
              <a:gd name="T14" fmla="*/ 2147483647 w 969"/>
              <a:gd name="T15" fmla="*/ 2147483647 h 664"/>
              <a:gd name="T16" fmla="*/ 2147483647 w 969"/>
              <a:gd name="T17" fmla="*/ 2147483647 h 664"/>
              <a:gd name="T18" fmla="*/ 2147483647 w 969"/>
              <a:gd name="T19" fmla="*/ 2147483647 h 664"/>
              <a:gd name="T20" fmla="*/ 2147483647 w 969"/>
              <a:gd name="T21" fmla="*/ 2147483647 h 664"/>
              <a:gd name="T22" fmla="*/ 2147483647 w 969"/>
              <a:gd name="T23" fmla="*/ 2147483647 h 664"/>
              <a:gd name="T24" fmla="*/ 2147483647 w 969"/>
              <a:gd name="T25" fmla="*/ 2147483647 h 664"/>
              <a:gd name="T26" fmla="*/ 2147483647 w 969"/>
              <a:gd name="T27" fmla="*/ 2147483647 h 664"/>
              <a:gd name="T28" fmla="*/ 2147483647 w 969"/>
              <a:gd name="T29" fmla="*/ 2147483647 h 664"/>
              <a:gd name="T30" fmla="*/ 2147483647 w 969"/>
              <a:gd name="T31" fmla="*/ 2147483647 h 664"/>
              <a:gd name="T32" fmla="*/ 2147483647 w 969"/>
              <a:gd name="T33" fmla="*/ 2147483647 h 664"/>
              <a:gd name="T34" fmla="*/ 2147483647 w 969"/>
              <a:gd name="T35" fmla="*/ 0 h 664"/>
              <a:gd name="T36" fmla="*/ 2147483647 w 969"/>
              <a:gd name="T37" fmla="*/ 2147483647 h 664"/>
              <a:gd name="T38" fmla="*/ 2147483647 w 969"/>
              <a:gd name="T39" fmla="*/ 2147483647 h 664"/>
              <a:gd name="T40" fmla="*/ 2147483647 w 969"/>
              <a:gd name="T41" fmla="*/ 2147483647 h 664"/>
              <a:gd name="T42" fmla="*/ 2147483647 w 969"/>
              <a:gd name="T43" fmla="*/ 2147483647 h 664"/>
              <a:gd name="T44" fmla="*/ 2147483647 w 969"/>
              <a:gd name="T45" fmla="*/ 2147483647 h 664"/>
              <a:gd name="T46" fmla="*/ 2147483647 w 969"/>
              <a:gd name="T47" fmla="*/ 2147483647 h 664"/>
              <a:gd name="T48" fmla="*/ 2147483647 w 969"/>
              <a:gd name="T49" fmla="*/ 2147483647 h 664"/>
              <a:gd name="T50" fmla="*/ 2147483647 w 969"/>
              <a:gd name="T51" fmla="*/ 2147483647 h 664"/>
              <a:gd name="T52" fmla="*/ 2147483647 w 969"/>
              <a:gd name="T53" fmla="*/ 2147483647 h 664"/>
              <a:gd name="T54" fmla="*/ 2147483647 w 969"/>
              <a:gd name="T55" fmla="*/ 2147483647 h 664"/>
              <a:gd name="T56" fmla="*/ 2147483647 w 969"/>
              <a:gd name="T57" fmla="*/ 2147483647 h 664"/>
              <a:gd name="T58" fmla="*/ 2147483647 w 969"/>
              <a:gd name="T59" fmla="*/ 2147483647 h 664"/>
              <a:gd name="T60" fmla="*/ 2147483647 w 969"/>
              <a:gd name="T61" fmla="*/ 2147483647 h 664"/>
              <a:gd name="T62" fmla="*/ 2147483647 w 969"/>
              <a:gd name="T63" fmla="*/ 2147483647 h 664"/>
              <a:gd name="T64" fmla="*/ 2147483647 w 969"/>
              <a:gd name="T65" fmla="*/ 2147483647 h 664"/>
              <a:gd name="T66" fmla="*/ 2147483647 w 969"/>
              <a:gd name="T67" fmla="*/ 2147483647 h 664"/>
              <a:gd name="T68" fmla="*/ 2147483647 w 969"/>
              <a:gd name="T69" fmla="*/ 2147483647 h 6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9"/>
              <a:gd name="T106" fmla="*/ 0 h 664"/>
              <a:gd name="T107" fmla="*/ 969 w 969"/>
              <a:gd name="T108" fmla="*/ 664 h 66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9" h="664">
                <a:moveTo>
                  <a:pt x="232" y="664"/>
                </a:moveTo>
                <a:lnTo>
                  <a:pt x="232" y="664"/>
                </a:lnTo>
                <a:lnTo>
                  <a:pt x="241" y="644"/>
                </a:lnTo>
                <a:lnTo>
                  <a:pt x="251" y="622"/>
                </a:lnTo>
                <a:lnTo>
                  <a:pt x="261" y="601"/>
                </a:lnTo>
                <a:lnTo>
                  <a:pt x="273" y="580"/>
                </a:lnTo>
                <a:lnTo>
                  <a:pt x="285" y="561"/>
                </a:lnTo>
                <a:lnTo>
                  <a:pt x="298" y="541"/>
                </a:lnTo>
                <a:lnTo>
                  <a:pt x="311" y="522"/>
                </a:lnTo>
                <a:lnTo>
                  <a:pt x="325" y="504"/>
                </a:lnTo>
                <a:lnTo>
                  <a:pt x="339" y="485"/>
                </a:lnTo>
                <a:lnTo>
                  <a:pt x="355" y="469"/>
                </a:lnTo>
                <a:lnTo>
                  <a:pt x="372" y="452"/>
                </a:lnTo>
                <a:lnTo>
                  <a:pt x="387" y="435"/>
                </a:lnTo>
                <a:lnTo>
                  <a:pt x="404" y="419"/>
                </a:lnTo>
                <a:lnTo>
                  <a:pt x="422" y="404"/>
                </a:lnTo>
                <a:lnTo>
                  <a:pt x="440" y="389"/>
                </a:lnTo>
                <a:lnTo>
                  <a:pt x="460" y="375"/>
                </a:lnTo>
                <a:lnTo>
                  <a:pt x="478" y="362"/>
                </a:lnTo>
                <a:lnTo>
                  <a:pt x="499" y="349"/>
                </a:lnTo>
                <a:lnTo>
                  <a:pt x="518" y="338"/>
                </a:lnTo>
                <a:lnTo>
                  <a:pt x="539" y="326"/>
                </a:lnTo>
                <a:lnTo>
                  <a:pt x="560" y="316"/>
                </a:lnTo>
                <a:lnTo>
                  <a:pt x="582" y="305"/>
                </a:lnTo>
                <a:lnTo>
                  <a:pt x="604" y="296"/>
                </a:lnTo>
                <a:lnTo>
                  <a:pt x="626" y="288"/>
                </a:lnTo>
                <a:lnTo>
                  <a:pt x="648" y="281"/>
                </a:lnTo>
                <a:lnTo>
                  <a:pt x="671" y="274"/>
                </a:lnTo>
                <a:lnTo>
                  <a:pt x="694" y="268"/>
                </a:lnTo>
                <a:lnTo>
                  <a:pt x="718" y="262"/>
                </a:lnTo>
                <a:lnTo>
                  <a:pt x="742" y="258"/>
                </a:lnTo>
                <a:lnTo>
                  <a:pt x="767" y="255"/>
                </a:lnTo>
                <a:lnTo>
                  <a:pt x="792" y="252"/>
                </a:lnTo>
                <a:lnTo>
                  <a:pt x="816" y="251"/>
                </a:lnTo>
                <a:lnTo>
                  <a:pt x="969" y="129"/>
                </a:lnTo>
                <a:lnTo>
                  <a:pt x="849" y="0"/>
                </a:lnTo>
                <a:lnTo>
                  <a:pt x="812" y="2"/>
                </a:lnTo>
                <a:lnTo>
                  <a:pt x="777" y="3"/>
                </a:lnTo>
                <a:lnTo>
                  <a:pt x="741" y="7"/>
                </a:lnTo>
                <a:lnTo>
                  <a:pt x="707" y="12"/>
                </a:lnTo>
                <a:lnTo>
                  <a:pt x="672" y="17"/>
                </a:lnTo>
                <a:lnTo>
                  <a:pt x="639" y="25"/>
                </a:lnTo>
                <a:lnTo>
                  <a:pt x="605" y="33"/>
                </a:lnTo>
                <a:lnTo>
                  <a:pt x="573" y="43"/>
                </a:lnTo>
                <a:lnTo>
                  <a:pt x="540" y="54"/>
                </a:lnTo>
                <a:lnTo>
                  <a:pt x="509" y="65"/>
                </a:lnTo>
                <a:lnTo>
                  <a:pt x="478" y="78"/>
                </a:lnTo>
                <a:lnTo>
                  <a:pt x="447" y="93"/>
                </a:lnTo>
                <a:lnTo>
                  <a:pt x="417" y="108"/>
                </a:lnTo>
                <a:lnTo>
                  <a:pt x="387" y="124"/>
                </a:lnTo>
                <a:lnTo>
                  <a:pt x="359" y="142"/>
                </a:lnTo>
                <a:lnTo>
                  <a:pt x="331" y="160"/>
                </a:lnTo>
                <a:lnTo>
                  <a:pt x="304" y="179"/>
                </a:lnTo>
                <a:lnTo>
                  <a:pt x="277" y="199"/>
                </a:lnTo>
                <a:lnTo>
                  <a:pt x="251" y="220"/>
                </a:lnTo>
                <a:lnTo>
                  <a:pt x="226" y="242"/>
                </a:lnTo>
                <a:lnTo>
                  <a:pt x="202" y="265"/>
                </a:lnTo>
                <a:lnTo>
                  <a:pt x="180" y="288"/>
                </a:lnTo>
                <a:lnTo>
                  <a:pt x="156" y="313"/>
                </a:lnTo>
                <a:lnTo>
                  <a:pt x="136" y="339"/>
                </a:lnTo>
                <a:lnTo>
                  <a:pt x="115" y="365"/>
                </a:lnTo>
                <a:lnTo>
                  <a:pt x="95" y="392"/>
                </a:lnTo>
                <a:lnTo>
                  <a:pt x="77" y="419"/>
                </a:lnTo>
                <a:lnTo>
                  <a:pt x="59" y="448"/>
                </a:lnTo>
                <a:lnTo>
                  <a:pt x="42" y="476"/>
                </a:lnTo>
                <a:lnTo>
                  <a:pt x="27" y="506"/>
                </a:lnTo>
                <a:lnTo>
                  <a:pt x="12" y="536"/>
                </a:lnTo>
                <a:lnTo>
                  <a:pt x="0" y="567"/>
                </a:lnTo>
                <a:lnTo>
                  <a:pt x="156" y="492"/>
                </a:lnTo>
                <a:lnTo>
                  <a:pt x="232" y="664"/>
                </a:ln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Freeform 257"/>
          <p:cNvSpPr>
            <a:spLocks/>
          </p:cNvSpPr>
          <p:nvPr/>
        </p:nvSpPr>
        <p:spPr bwMode="auto">
          <a:xfrm>
            <a:off x="9455150" y="2032000"/>
            <a:ext cx="1641475" cy="1504950"/>
          </a:xfrm>
          <a:custGeom>
            <a:avLst/>
            <a:gdLst>
              <a:gd name="T0" fmla="*/ 0 w 875"/>
              <a:gd name="T1" fmla="*/ 2147483647 h 801"/>
              <a:gd name="T2" fmla="*/ 2147483647 w 875"/>
              <a:gd name="T3" fmla="*/ 2147483647 h 801"/>
              <a:gd name="T4" fmla="*/ 2147483647 w 875"/>
              <a:gd name="T5" fmla="*/ 2147483647 h 801"/>
              <a:gd name="T6" fmla="*/ 2147483647 w 875"/>
              <a:gd name="T7" fmla="*/ 2147483647 h 801"/>
              <a:gd name="T8" fmla="*/ 2147483647 w 875"/>
              <a:gd name="T9" fmla="*/ 2147483647 h 801"/>
              <a:gd name="T10" fmla="*/ 2147483647 w 875"/>
              <a:gd name="T11" fmla="*/ 2147483647 h 801"/>
              <a:gd name="T12" fmla="*/ 2147483647 w 875"/>
              <a:gd name="T13" fmla="*/ 2147483647 h 801"/>
              <a:gd name="T14" fmla="*/ 2147483647 w 875"/>
              <a:gd name="T15" fmla="*/ 2147483647 h 801"/>
              <a:gd name="T16" fmla="*/ 2147483647 w 875"/>
              <a:gd name="T17" fmla="*/ 2147483647 h 801"/>
              <a:gd name="T18" fmla="*/ 2147483647 w 875"/>
              <a:gd name="T19" fmla="*/ 2147483647 h 801"/>
              <a:gd name="T20" fmla="*/ 2147483647 w 875"/>
              <a:gd name="T21" fmla="*/ 2147483647 h 801"/>
              <a:gd name="T22" fmla="*/ 2147483647 w 875"/>
              <a:gd name="T23" fmla="*/ 2147483647 h 801"/>
              <a:gd name="T24" fmla="*/ 2147483647 w 875"/>
              <a:gd name="T25" fmla="*/ 2147483647 h 801"/>
              <a:gd name="T26" fmla="*/ 2147483647 w 875"/>
              <a:gd name="T27" fmla="*/ 2147483647 h 801"/>
              <a:gd name="T28" fmla="*/ 2147483647 w 875"/>
              <a:gd name="T29" fmla="*/ 2147483647 h 801"/>
              <a:gd name="T30" fmla="*/ 2147483647 w 875"/>
              <a:gd name="T31" fmla="*/ 2147483647 h 801"/>
              <a:gd name="T32" fmla="*/ 2147483647 w 875"/>
              <a:gd name="T33" fmla="*/ 2147483647 h 801"/>
              <a:gd name="T34" fmla="*/ 2147483647 w 875"/>
              <a:gd name="T35" fmla="*/ 2147483647 h 801"/>
              <a:gd name="T36" fmla="*/ 2147483647 w 875"/>
              <a:gd name="T37" fmla="*/ 2147483647 h 801"/>
              <a:gd name="T38" fmla="*/ 2147483647 w 875"/>
              <a:gd name="T39" fmla="*/ 2147483647 h 801"/>
              <a:gd name="T40" fmla="*/ 2147483647 w 875"/>
              <a:gd name="T41" fmla="*/ 2147483647 h 801"/>
              <a:gd name="T42" fmla="*/ 2147483647 w 875"/>
              <a:gd name="T43" fmla="*/ 2147483647 h 801"/>
              <a:gd name="T44" fmla="*/ 2147483647 w 875"/>
              <a:gd name="T45" fmla="*/ 2147483647 h 801"/>
              <a:gd name="T46" fmla="*/ 2147483647 w 875"/>
              <a:gd name="T47" fmla="*/ 2147483647 h 801"/>
              <a:gd name="T48" fmla="*/ 2147483647 w 875"/>
              <a:gd name="T49" fmla="*/ 2147483647 h 801"/>
              <a:gd name="T50" fmla="*/ 2147483647 w 875"/>
              <a:gd name="T51" fmla="*/ 2147483647 h 801"/>
              <a:gd name="T52" fmla="*/ 2147483647 w 875"/>
              <a:gd name="T53" fmla="*/ 2147483647 h 801"/>
              <a:gd name="T54" fmla="*/ 2147483647 w 875"/>
              <a:gd name="T55" fmla="*/ 2147483647 h 801"/>
              <a:gd name="T56" fmla="*/ 2147483647 w 875"/>
              <a:gd name="T57" fmla="*/ 2147483647 h 801"/>
              <a:gd name="T58" fmla="*/ 2147483647 w 875"/>
              <a:gd name="T59" fmla="*/ 2147483647 h 801"/>
              <a:gd name="T60" fmla="*/ 2147483647 w 875"/>
              <a:gd name="T61" fmla="*/ 2147483647 h 801"/>
              <a:gd name="T62" fmla="*/ 2147483647 w 875"/>
              <a:gd name="T63" fmla="*/ 2147483647 h 801"/>
              <a:gd name="T64" fmla="*/ 2147483647 w 875"/>
              <a:gd name="T65" fmla="*/ 2147483647 h 801"/>
              <a:gd name="T66" fmla="*/ 2147483647 w 875"/>
              <a:gd name="T67" fmla="*/ 2147483647 h 801"/>
              <a:gd name="T68" fmla="*/ 2147483647 w 875"/>
              <a:gd name="T69" fmla="*/ 2147483647 h 8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75"/>
              <a:gd name="T106" fmla="*/ 0 h 801"/>
              <a:gd name="T107" fmla="*/ 875 w 875"/>
              <a:gd name="T108" fmla="*/ 801 h 8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75" h="801">
                <a:moveTo>
                  <a:pt x="0" y="249"/>
                </a:moveTo>
                <a:lnTo>
                  <a:pt x="0" y="249"/>
                </a:lnTo>
                <a:lnTo>
                  <a:pt x="26" y="249"/>
                </a:lnTo>
                <a:lnTo>
                  <a:pt x="53" y="251"/>
                </a:lnTo>
                <a:lnTo>
                  <a:pt x="79" y="254"/>
                </a:lnTo>
                <a:lnTo>
                  <a:pt x="105" y="258"/>
                </a:lnTo>
                <a:lnTo>
                  <a:pt x="131" y="262"/>
                </a:lnTo>
                <a:lnTo>
                  <a:pt x="156" y="268"/>
                </a:lnTo>
                <a:lnTo>
                  <a:pt x="180" y="275"/>
                </a:lnTo>
                <a:lnTo>
                  <a:pt x="205" y="282"/>
                </a:lnTo>
                <a:lnTo>
                  <a:pt x="228" y="290"/>
                </a:lnTo>
                <a:lnTo>
                  <a:pt x="253" y="299"/>
                </a:lnTo>
                <a:lnTo>
                  <a:pt x="275" y="310"/>
                </a:lnTo>
                <a:lnTo>
                  <a:pt x="298" y="320"/>
                </a:lnTo>
                <a:lnTo>
                  <a:pt x="320" y="333"/>
                </a:lnTo>
                <a:lnTo>
                  <a:pt x="341" y="345"/>
                </a:lnTo>
                <a:lnTo>
                  <a:pt x="363" y="359"/>
                </a:lnTo>
                <a:lnTo>
                  <a:pt x="384" y="372"/>
                </a:lnTo>
                <a:lnTo>
                  <a:pt x="403" y="387"/>
                </a:lnTo>
                <a:lnTo>
                  <a:pt x="423" y="403"/>
                </a:lnTo>
                <a:lnTo>
                  <a:pt x="441" y="419"/>
                </a:lnTo>
                <a:lnTo>
                  <a:pt x="459" y="435"/>
                </a:lnTo>
                <a:lnTo>
                  <a:pt x="477" y="454"/>
                </a:lnTo>
                <a:lnTo>
                  <a:pt x="494" y="472"/>
                </a:lnTo>
                <a:lnTo>
                  <a:pt x="510" y="491"/>
                </a:lnTo>
                <a:lnTo>
                  <a:pt x="525" y="511"/>
                </a:lnTo>
                <a:lnTo>
                  <a:pt x="540" y="530"/>
                </a:lnTo>
                <a:lnTo>
                  <a:pt x="554" y="551"/>
                </a:lnTo>
                <a:lnTo>
                  <a:pt x="567" y="572"/>
                </a:lnTo>
                <a:lnTo>
                  <a:pt x="580" y="594"/>
                </a:lnTo>
                <a:lnTo>
                  <a:pt x="591" y="616"/>
                </a:lnTo>
                <a:lnTo>
                  <a:pt x="602" y="638"/>
                </a:lnTo>
                <a:lnTo>
                  <a:pt x="611" y="661"/>
                </a:lnTo>
                <a:lnTo>
                  <a:pt x="620" y="684"/>
                </a:lnTo>
                <a:lnTo>
                  <a:pt x="778" y="801"/>
                </a:lnTo>
                <a:lnTo>
                  <a:pt x="875" y="652"/>
                </a:lnTo>
                <a:lnTo>
                  <a:pt x="864" y="618"/>
                </a:lnTo>
                <a:lnTo>
                  <a:pt x="852" y="584"/>
                </a:lnTo>
                <a:lnTo>
                  <a:pt x="839" y="552"/>
                </a:lnTo>
                <a:lnTo>
                  <a:pt x="823" y="520"/>
                </a:lnTo>
                <a:lnTo>
                  <a:pt x="808" y="487"/>
                </a:lnTo>
                <a:lnTo>
                  <a:pt x="791" y="457"/>
                </a:lnTo>
                <a:lnTo>
                  <a:pt x="773" y="426"/>
                </a:lnTo>
                <a:lnTo>
                  <a:pt x="753" y="398"/>
                </a:lnTo>
                <a:lnTo>
                  <a:pt x="733" y="369"/>
                </a:lnTo>
                <a:lnTo>
                  <a:pt x="712" y="341"/>
                </a:lnTo>
                <a:lnTo>
                  <a:pt x="689" y="314"/>
                </a:lnTo>
                <a:lnTo>
                  <a:pt x="665" y="288"/>
                </a:lnTo>
                <a:lnTo>
                  <a:pt x="641" y="263"/>
                </a:lnTo>
                <a:lnTo>
                  <a:pt x="616" y="238"/>
                </a:lnTo>
                <a:lnTo>
                  <a:pt x="589" y="215"/>
                </a:lnTo>
                <a:lnTo>
                  <a:pt x="562" y="193"/>
                </a:lnTo>
                <a:lnTo>
                  <a:pt x="534" y="172"/>
                </a:lnTo>
                <a:lnTo>
                  <a:pt x="505" y="153"/>
                </a:lnTo>
                <a:lnTo>
                  <a:pt x="475" y="133"/>
                </a:lnTo>
                <a:lnTo>
                  <a:pt x="445" y="115"/>
                </a:lnTo>
                <a:lnTo>
                  <a:pt x="412" y="98"/>
                </a:lnTo>
                <a:lnTo>
                  <a:pt x="381" y="83"/>
                </a:lnTo>
                <a:lnTo>
                  <a:pt x="348" y="69"/>
                </a:lnTo>
                <a:lnTo>
                  <a:pt x="315" y="56"/>
                </a:lnTo>
                <a:lnTo>
                  <a:pt x="280" y="44"/>
                </a:lnTo>
                <a:lnTo>
                  <a:pt x="247" y="33"/>
                </a:lnTo>
                <a:lnTo>
                  <a:pt x="212" y="24"/>
                </a:lnTo>
                <a:lnTo>
                  <a:pt x="175" y="17"/>
                </a:lnTo>
                <a:lnTo>
                  <a:pt x="139" y="10"/>
                </a:lnTo>
                <a:lnTo>
                  <a:pt x="103" y="5"/>
                </a:lnTo>
                <a:lnTo>
                  <a:pt x="65" y="1"/>
                </a:lnTo>
                <a:lnTo>
                  <a:pt x="27" y="0"/>
                </a:lnTo>
                <a:lnTo>
                  <a:pt x="149" y="128"/>
                </a:lnTo>
                <a:lnTo>
                  <a:pt x="0" y="249"/>
                </a:ln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258"/>
          <p:cNvSpPr>
            <a:spLocks/>
          </p:cNvSpPr>
          <p:nvPr/>
        </p:nvSpPr>
        <p:spPr bwMode="auto">
          <a:xfrm>
            <a:off x="10193338" y="3316288"/>
            <a:ext cx="969962" cy="1730375"/>
          </a:xfrm>
          <a:custGeom>
            <a:avLst/>
            <a:gdLst>
              <a:gd name="T0" fmla="*/ 2147483647 w 516"/>
              <a:gd name="T1" fmla="*/ 2147483647 h 922"/>
              <a:gd name="T2" fmla="*/ 2147483647 w 516"/>
              <a:gd name="T3" fmla="*/ 2147483647 h 922"/>
              <a:gd name="T4" fmla="*/ 2147483647 w 516"/>
              <a:gd name="T5" fmla="*/ 2147483647 h 922"/>
              <a:gd name="T6" fmla="*/ 2147483647 w 516"/>
              <a:gd name="T7" fmla="*/ 2147483647 h 922"/>
              <a:gd name="T8" fmla="*/ 2147483647 w 516"/>
              <a:gd name="T9" fmla="*/ 2147483647 h 922"/>
              <a:gd name="T10" fmla="*/ 2147483647 w 516"/>
              <a:gd name="T11" fmla="*/ 2147483647 h 922"/>
              <a:gd name="T12" fmla="*/ 2147483647 w 516"/>
              <a:gd name="T13" fmla="*/ 2147483647 h 922"/>
              <a:gd name="T14" fmla="*/ 2147483647 w 516"/>
              <a:gd name="T15" fmla="*/ 2147483647 h 922"/>
              <a:gd name="T16" fmla="*/ 2147483647 w 516"/>
              <a:gd name="T17" fmla="*/ 2147483647 h 922"/>
              <a:gd name="T18" fmla="*/ 2147483647 w 516"/>
              <a:gd name="T19" fmla="*/ 0 h 922"/>
              <a:gd name="T20" fmla="*/ 2147483647 w 516"/>
              <a:gd name="T21" fmla="*/ 2147483647 h 922"/>
              <a:gd name="T22" fmla="*/ 2147483647 w 516"/>
              <a:gd name="T23" fmla="*/ 2147483647 h 922"/>
              <a:gd name="T24" fmla="*/ 2147483647 w 516"/>
              <a:gd name="T25" fmla="*/ 2147483647 h 922"/>
              <a:gd name="T26" fmla="*/ 2147483647 w 516"/>
              <a:gd name="T27" fmla="*/ 2147483647 h 922"/>
              <a:gd name="T28" fmla="*/ 2147483647 w 516"/>
              <a:gd name="T29" fmla="*/ 2147483647 h 922"/>
              <a:gd name="T30" fmla="*/ 2147483647 w 516"/>
              <a:gd name="T31" fmla="*/ 2147483647 h 922"/>
              <a:gd name="T32" fmla="*/ 2147483647 w 516"/>
              <a:gd name="T33" fmla="*/ 2147483647 h 922"/>
              <a:gd name="T34" fmla="*/ 2147483647 w 516"/>
              <a:gd name="T35" fmla="*/ 2147483647 h 922"/>
              <a:gd name="T36" fmla="*/ 2147483647 w 516"/>
              <a:gd name="T37" fmla="*/ 2147483647 h 922"/>
              <a:gd name="T38" fmla="*/ 2147483647 w 516"/>
              <a:gd name="T39" fmla="*/ 2147483647 h 922"/>
              <a:gd name="T40" fmla="*/ 2147483647 w 516"/>
              <a:gd name="T41" fmla="*/ 2147483647 h 922"/>
              <a:gd name="T42" fmla="*/ 2147483647 w 516"/>
              <a:gd name="T43" fmla="*/ 2147483647 h 922"/>
              <a:gd name="T44" fmla="*/ 2147483647 w 516"/>
              <a:gd name="T45" fmla="*/ 2147483647 h 922"/>
              <a:gd name="T46" fmla="*/ 2147483647 w 516"/>
              <a:gd name="T47" fmla="*/ 2147483647 h 922"/>
              <a:gd name="T48" fmla="*/ 2147483647 w 516"/>
              <a:gd name="T49" fmla="*/ 2147483647 h 922"/>
              <a:gd name="T50" fmla="*/ 2147483647 w 516"/>
              <a:gd name="T51" fmla="*/ 2147483647 h 922"/>
              <a:gd name="T52" fmla="*/ 2147483647 w 516"/>
              <a:gd name="T53" fmla="*/ 2147483647 h 922"/>
              <a:gd name="T54" fmla="*/ 2147483647 w 516"/>
              <a:gd name="T55" fmla="*/ 2147483647 h 922"/>
              <a:gd name="T56" fmla="*/ 2147483647 w 516"/>
              <a:gd name="T57" fmla="*/ 2147483647 h 922"/>
              <a:gd name="T58" fmla="*/ 2147483647 w 516"/>
              <a:gd name="T59" fmla="*/ 2147483647 h 922"/>
              <a:gd name="T60" fmla="*/ 2147483647 w 516"/>
              <a:gd name="T61" fmla="*/ 2147483647 h 922"/>
              <a:gd name="T62" fmla="*/ 2147483647 w 516"/>
              <a:gd name="T63" fmla="*/ 2147483647 h 922"/>
              <a:gd name="T64" fmla="*/ 2147483647 w 516"/>
              <a:gd name="T65" fmla="*/ 2147483647 h 922"/>
              <a:gd name="T66" fmla="*/ 2147483647 w 516"/>
              <a:gd name="T67" fmla="*/ 2147483647 h 922"/>
              <a:gd name="T68" fmla="*/ 2147483647 w 516"/>
              <a:gd name="T69" fmla="*/ 2147483647 h 922"/>
              <a:gd name="T70" fmla="*/ 2147483647 w 516"/>
              <a:gd name="T71" fmla="*/ 2147483647 h 922"/>
              <a:gd name="T72" fmla="*/ 2147483647 w 516"/>
              <a:gd name="T73" fmla="*/ 2147483647 h 922"/>
              <a:gd name="T74" fmla="*/ 2147483647 w 516"/>
              <a:gd name="T75" fmla="*/ 2147483647 h 922"/>
              <a:gd name="T76" fmla="*/ 0 w 516"/>
              <a:gd name="T77" fmla="*/ 2147483647 h 922"/>
              <a:gd name="T78" fmla="*/ 2147483647 w 516"/>
              <a:gd name="T79" fmla="*/ 2147483647 h 922"/>
              <a:gd name="T80" fmla="*/ 2147483647 w 516"/>
              <a:gd name="T81" fmla="*/ 2147483647 h 922"/>
              <a:gd name="T82" fmla="*/ 2147483647 w 516"/>
              <a:gd name="T83" fmla="*/ 2147483647 h 922"/>
              <a:gd name="T84" fmla="*/ 2147483647 w 516"/>
              <a:gd name="T85" fmla="*/ 2147483647 h 922"/>
              <a:gd name="T86" fmla="*/ 2147483647 w 516"/>
              <a:gd name="T87" fmla="*/ 2147483647 h 922"/>
              <a:gd name="T88" fmla="*/ 2147483647 w 516"/>
              <a:gd name="T89" fmla="*/ 2147483647 h 922"/>
              <a:gd name="T90" fmla="*/ 2147483647 w 516"/>
              <a:gd name="T91" fmla="*/ 2147483647 h 922"/>
              <a:gd name="T92" fmla="*/ 2147483647 w 516"/>
              <a:gd name="T93" fmla="*/ 2147483647 h 922"/>
              <a:gd name="T94" fmla="*/ 2147483647 w 516"/>
              <a:gd name="T95" fmla="*/ 2147483647 h 922"/>
              <a:gd name="T96" fmla="*/ 2147483647 w 516"/>
              <a:gd name="T97" fmla="*/ 2147483647 h 922"/>
              <a:gd name="T98" fmla="*/ 2147483647 w 516"/>
              <a:gd name="T99" fmla="*/ 2147483647 h 922"/>
              <a:gd name="T100" fmla="*/ 2147483647 w 516"/>
              <a:gd name="T101" fmla="*/ 2147483647 h 922"/>
              <a:gd name="T102" fmla="*/ 2147483647 w 516"/>
              <a:gd name="T103" fmla="*/ 2147483647 h 922"/>
              <a:gd name="T104" fmla="*/ 2147483647 w 516"/>
              <a:gd name="T105" fmla="*/ 2147483647 h 922"/>
              <a:gd name="T106" fmla="*/ 2147483647 w 516"/>
              <a:gd name="T107" fmla="*/ 2147483647 h 922"/>
              <a:gd name="T108" fmla="*/ 2147483647 w 516"/>
              <a:gd name="T109" fmla="*/ 2147483647 h 922"/>
              <a:gd name="T110" fmla="*/ 2147483647 w 516"/>
              <a:gd name="T111" fmla="*/ 2147483647 h 922"/>
              <a:gd name="T112" fmla="*/ 2147483647 w 516"/>
              <a:gd name="T113" fmla="*/ 2147483647 h 922"/>
              <a:gd name="T114" fmla="*/ 2147483647 w 516"/>
              <a:gd name="T115" fmla="*/ 2147483647 h 9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6"/>
              <a:gd name="T175" fmla="*/ 0 h 922"/>
              <a:gd name="T176" fmla="*/ 516 w 516"/>
              <a:gd name="T177" fmla="*/ 922 h 9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6" h="922">
                <a:moveTo>
                  <a:pt x="516" y="221"/>
                </a:moveTo>
                <a:lnTo>
                  <a:pt x="516" y="221"/>
                </a:lnTo>
                <a:lnTo>
                  <a:pt x="516" y="192"/>
                </a:lnTo>
                <a:lnTo>
                  <a:pt x="515" y="164"/>
                </a:lnTo>
                <a:lnTo>
                  <a:pt x="512" y="136"/>
                </a:lnTo>
                <a:lnTo>
                  <a:pt x="510" y="108"/>
                </a:lnTo>
                <a:lnTo>
                  <a:pt x="506" y="81"/>
                </a:lnTo>
                <a:lnTo>
                  <a:pt x="501" y="53"/>
                </a:lnTo>
                <a:lnTo>
                  <a:pt x="496" y="26"/>
                </a:lnTo>
                <a:lnTo>
                  <a:pt x="489" y="0"/>
                </a:lnTo>
                <a:lnTo>
                  <a:pt x="391" y="152"/>
                </a:lnTo>
                <a:lnTo>
                  <a:pt x="239" y="39"/>
                </a:lnTo>
                <a:lnTo>
                  <a:pt x="245" y="61"/>
                </a:lnTo>
                <a:lnTo>
                  <a:pt x="251" y="83"/>
                </a:lnTo>
                <a:lnTo>
                  <a:pt x="254" y="105"/>
                </a:lnTo>
                <a:lnTo>
                  <a:pt x="258" y="129"/>
                </a:lnTo>
                <a:lnTo>
                  <a:pt x="261" y="151"/>
                </a:lnTo>
                <a:lnTo>
                  <a:pt x="264" y="174"/>
                </a:lnTo>
                <a:lnTo>
                  <a:pt x="265" y="197"/>
                </a:lnTo>
                <a:lnTo>
                  <a:pt x="265" y="221"/>
                </a:lnTo>
                <a:lnTo>
                  <a:pt x="264" y="258"/>
                </a:lnTo>
                <a:lnTo>
                  <a:pt x="261" y="295"/>
                </a:lnTo>
                <a:lnTo>
                  <a:pt x="256" y="331"/>
                </a:lnTo>
                <a:lnTo>
                  <a:pt x="249" y="366"/>
                </a:lnTo>
                <a:lnTo>
                  <a:pt x="240" y="400"/>
                </a:lnTo>
                <a:lnTo>
                  <a:pt x="228" y="433"/>
                </a:lnTo>
                <a:lnTo>
                  <a:pt x="217" y="467"/>
                </a:lnTo>
                <a:lnTo>
                  <a:pt x="203" y="499"/>
                </a:lnTo>
                <a:lnTo>
                  <a:pt x="187" y="531"/>
                </a:lnTo>
                <a:lnTo>
                  <a:pt x="169" y="560"/>
                </a:lnTo>
                <a:lnTo>
                  <a:pt x="151" y="590"/>
                </a:lnTo>
                <a:lnTo>
                  <a:pt x="130" y="617"/>
                </a:lnTo>
                <a:lnTo>
                  <a:pt x="108" y="645"/>
                </a:lnTo>
                <a:lnTo>
                  <a:pt x="85" y="671"/>
                </a:lnTo>
                <a:lnTo>
                  <a:pt x="60" y="695"/>
                </a:lnTo>
                <a:lnTo>
                  <a:pt x="34" y="719"/>
                </a:lnTo>
                <a:lnTo>
                  <a:pt x="0" y="899"/>
                </a:lnTo>
                <a:lnTo>
                  <a:pt x="181" y="922"/>
                </a:lnTo>
                <a:lnTo>
                  <a:pt x="218" y="890"/>
                </a:lnTo>
                <a:lnTo>
                  <a:pt x="254" y="856"/>
                </a:lnTo>
                <a:lnTo>
                  <a:pt x="288" y="820"/>
                </a:lnTo>
                <a:lnTo>
                  <a:pt x="319" y="782"/>
                </a:lnTo>
                <a:lnTo>
                  <a:pt x="349" y="743"/>
                </a:lnTo>
                <a:lnTo>
                  <a:pt x="378" y="702"/>
                </a:lnTo>
                <a:lnTo>
                  <a:pt x="402" y="659"/>
                </a:lnTo>
                <a:lnTo>
                  <a:pt x="426" y="615"/>
                </a:lnTo>
                <a:lnTo>
                  <a:pt x="446" y="569"/>
                </a:lnTo>
                <a:lnTo>
                  <a:pt x="464" y="523"/>
                </a:lnTo>
                <a:lnTo>
                  <a:pt x="480" y="475"/>
                </a:lnTo>
                <a:lnTo>
                  <a:pt x="493" y="427"/>
                </a:lnTo>
                <a:lnTo>
                  <a:pt x="503" y="376"/>
                </a:lnTo>
                <a:lnTo>
                  <a:pt x="511" y="326"/>
                </a:lnTo>
                <a:lnTo>
                  <a:pt x="515" y="274"/>
                </a:lnTo>
                <a:lnTo>
                  <a:pt x="516" y="221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id-ID" sz="2000" b="1" noProof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259"/>
          <p:cNvSpPr>
            <a:spLocks/>
          </p:cNvSpPr>
          <p:nvPr/>
        </p:nvSpPr>
        <p:spPr bwMode="auto">
          <a:xfrm>
            <a:off x="8335963" y="4708525"/>
            <a:ext cx="2144712" cy="722313"/>
          </a:xfrm>
          <a:custGeom>
            <a:avLst/>
            <a:gdLst>
              <a:gd name="T0" fmla="*/ 2147483647 w 1143"/>
              <a:gd name="T1" fmla="*/ 0 h 385"/>
              <a:gd name="T2" fmla="*/ 2147483647 w 1143"/>
              <a:gd name="T3" fmla="*/ 2147483647 h 385"/>
              <a:gd name="T4" fmla="*/ 2147483647 w 1143"/>
              <a:gd name="T5" fmla="*/ 2147483647 h 385"/>
              <a:gd name="T6" fmla="*/ 2147483647 w 1143"/>
              <a:gd name="T7" fmla="*/ 2147483647 h 385"/>
              <a:gd name="T8" fmla="*/ 2147483647 w 1143"/>
              <a:gd name="T9" fmla="*/ 2147483647 h 385"/>
              <a:gd name="T10" fmla="*/ 2147483647 w 1143"/>
              <a:gd name="T11" fmla="*/ 2147483647 h 385"/>
              <a:gd name="T12" fmla="*/ 2147483647 w 1143"/>
              <a:gd name="T13" fmla="*/ 2147483647 h 385"/>
              <a:gd name="T14" fmla="*/ 2147483647 w 1143"/>
              <a:gd name="T15" fmla="*/ 2147483647 h 385"/>
              <a:gd name="T16" fmla="*/ 2147483647 w 1143"/>
              <a:gd name="T17" fmla="*/ 2147483647 h 385"/>
              <a:gd name="T18" fmla="*/ 2147483647 w 1143"/>
              <a:gd name="T19" fmla="*/ 2147483647 h 385"/>
              <a:gd name="T20" fmla="*/ 2147483647 w 1143"/>
              <a:gd name="T21" fmla="*/ 2147483647 h 385"/>
              <a:gd name="T22" fmla="*/ 2147483647 w 1143"/>
              <a:gd name="T23" fmla="*/ 2147483647 h 385"/>
              <a:gd name="T24" fmla="*/ 2147483647 w 1143"/>
              <a:gd name="T25" fmla="*/ 2147483647 h 385"/>
              <a:gd name="T26" fmla="*/ 2147483647 w 1143"/>
              <a:gd name="T27" fmla="*/ 2147483647 h 385"/>
              <a:gd name="T28" fmla="*/ 2147483647 w 1143"/>
              <a:gd name="T29" fmla="*/ 2147483647 h 385"/>
              <a:gd name="T30" fmla="*/ 2147483647 w 1143"/>
              <a:gd name="T31" fmla="*/ 2147483647 h 385"/>
              <a:gd name="T32" fmla="*/ 2147483647 w 1143"/>
              <a:gd name="T33" fmla="*/ 2147483647 h 385"/>
              <a:gd name="T34" fmla="*/ 0 w 1143"/>
              <a:gd name="T35" fmla="*/ 2147483647 h 385"/>
              <a:gd name="T36" fmla="*/ 2147483647 w 1143"/>
              <a:gd name="T37" fmla="*/ 2147483647 h 385"/>
              <a:gd name="T38" fmla="*/ 2147483647 w 1143"/>
              <a:gd name="T39" fmla="*/ 2147483647 h 385"/>
              <a:gd name="T40" fmla="*/ 2147483647 w 1143"/>
              <a:gd name="T41" fmla="*/ 2147483647 h 385"/>
              <a:gd name="T42" fmla="*/ 2147483647 w 1143"/>
              <a:gd name="T43" fmla="*/ 2147483647 h 385"/>
              <a:gd name="T44" fmla="*/ 2147483647 w 1143"/>
              <a:gd name="T45" fmla="*/ 2147483647 h 385"/>
              <a:gd name="T46" fmla="*/ 2147483647 w 1143"/>
              <a:gd name="T47" fmla="*/ 2147483647 h 385"/>
              <a:gd name="T48" fmla="*/ 2147483647 w 1143"/>
              <a:gd name="T49" fmla="*/ 2147483647 h 385"/>
              <a:gd name="T50" fmla="*/ 2147483647 w 1143"/>
              <a:gd name="T51" fmla="*/ 2147483647 h 385"/>
              <a:gd name="T52" fmla="*/ 2147483647 w 1143"/>
              <a:gd name="T53" fmla="*/ 2147483647 h 385"/>
              <a:gd name="T54" fmla="*/ 2147483647 w 1143"/>
              <a:gd name="T55" fmla="*/ 2147483647 h 385"/>
              <a:gd name="T56" fmla="*/ 2147483647 w 1143"/>
              <a:gd name="T57" fmla="*/ 2147483647 h 385"/>
              <a:gd name="T58" fmla="*/ 2147483647 w 1143"/>
              <a:gd name="T59" fmla="*/ 2147483647 h 385"/>
              <a:gd name="T60" fmla="*/ 2147483647 w 1143"/>
              <a:gd name="T61" fmla="*/ 2147483647 h 385"/>
              <a:gd name="T62" fmla="*/ 2147483647 w 1143"/>
              <a:gd name="T63" fmla="*/ 2147483647 h 385"/>
              <a:gd name="T64" fmla="*/ 2147483647 w 1143"/>
              <a:gd name="T65" fmla="*/ 2147483647 h 385"/>
              <a:gd name="T66" fmla="*/ 2147483647 w 1143"/>
              <a:gd name="T67" fmla="*/ 2147483647 h 385"/>
              <a:gd name="T68" fmla="*/ 2147483647 w 1143"/>
              <a:gd name="T69" fmla="*/ 2147483647 h 385"/>
              <a:gd name="T70" fmla="*/ 2147483647 w 1143"/>
              <a:gd name="T71" fmla="*/ 2147483647 h 3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3"/>
              <a:gd name="T109" fmla="*/ 0 h 385"/>
              <a:gd name="T110" fmla="*/ 1143 w 1143"/>
              <a:gd name="T111" fmla="*/ 385 h 3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3" h="385">
                <a:moveTo>
                  <a:pt x="996" y="0"/>
                </a:moveTo>
                <a:lnTo>
                  <a:pt x="996" y="0"/>
                </a:lnTo>
                <a:lnTo>
                  <a:pt x="975" y="15"/>
                </a:lnTo>
                <a:lnTo>
                  <a:pt x="953" y="30"/>
                </a:lnTo>
                <a:lnTo>
                  <a:pt x="929" y="44"/>
                </a:lnTo>
                <a:lnTo>
                  <a:pt x="906" y="57"/>
                </a:lnTo>
                <a:lnTo>
                  <a:pt x="883" y="69"/>
                </a:lnTo>
                <a:lnTo>
                  <a:pt x="858" y="80"/>
                </a:lnTo>
                <a:lnTo>
                  <a:pt x="833" y="91"/>
                </a:lnTo>
                <a:lnTo>
                  <a:pt x="808" y="100"/>
                </a:lnTo>
                <a:lnTo>
                  <a:pt x="783" y="108"/>
                </a:lnTo>
                <a:lnTo>
                  <a:pt x="756" y="115"/>
                </a:lnTo>
                <a:lnTo>
                  <a:pt x="730" y="122"/>
                </a:lnTo>
                <a:lnTo>
                  <a:pt x="702" y="127"/>
                </a:lnTo>
                <a:lnTo>
                  <a:pt x="675" y="131"/>
                </a:lnTo>
                <a:lnTo>
                  <a:pt x="647" y="133"/>
                </a:lnTo>
                <a:lnTo>
                  <a:pt x="618" y="136"/>
                </a:lnTo>
                <a:lnTo>
                  <a:pt x="590" y="136"/>
                </a:lnTo>
                <a:lnTo>
                  <a:pt x="562" y="136"/>
                </a:lnTo>
                <a:lnTo>
                  <a:pt x="534" y="133"/>
                </a:lnTo>
                <a:lnTo>
                  <a:pt x="507" y="131"/>
                </a:lnTo>
                <a:lnTo>
                  <a:pt x="480" y="127"/>
                </a:lnTo>
                <a:lnTo>
                  <a:pt x="454" y="122"/>
                </a:lnTo>
                <a:lnTo>
                  <a:pt x="426" y="115"/>
                </a:lnTo>
                <a:lnTo>
                  <a:pt x="400" y="109"/>
                </a:lnTo>
                <a:lnTo>
                  <a:pt x="374" y="101"/>
                </a:lnTo>
                <a:lnTo>
                  <a:pt x="350" y="92"/>
                </a:lnTo>
                <a:lnTo>
                  <a:pt x="325" y="82"/>
                </a:lnTo>
                <a:lnTo>
                  <a:pt x="302" y="71"/>
                </a:lnTo>
                <a:lnTo>
                  <a:pt x="277" y="58"/>
                </a:lnTo>
                <a:lnTo>
                  <a:pt x="255" y="47"/>
                </a:lnTo>
                <a:lnTo>
                  <a:pt x="232" y="32"/>
                </a:lnTo>
                <a:lnTo>
                  <a:pt x="211" y="18"/>
                </a:lnTo>
                <a:lnTo>
                  <a:pt x="189" y="3"/>
                </a:lnTo>
                <a:lnTo>
                  <a:pt x="0" y="26"/>
                </a:lnTo>
                <a:lnTo>
                  <a:pt x="27" y="193"/>
                </a:lnTo>
                <a:lnTo>
                  <a:pt x="56" y="215"/>
                </a:lnTo>
                <a:lnTo>
                  <a:pt x="87" y="236"/>
                </a:lnTo>
                <a:lnTo>
                  <a:pt x="118" y="255"/>
                </a:lnTo>
                <a:lnTo>
                  <a:pt x="150" y="273"/>
                </a:lnTo>
                <a:lnTo>
                  <a:pt x="184" y="292"/>
                </a:lnTo>
                <a:lnTo>
                  <a:pt x="218" y="307"/>
                </a:lnTo>
                <a:lnTo>
                  <a:pt x="251" y="321"/>
                </a:lnTo>
                <a:lnTo>
                  <a:pt x="286" y="334"/>
                </a:lnTo>
                <a:lnTo>
                  <a:pt x="323" y="346"/>
                </a:lnTo>
                <a:lnTo>
                  <a:pt x="359" y="356"/>
                </a:lnTo>
                <a:lnTo>
                  <a:pt x="397" y="366"/>
                </a:lnTo>
                <a:lnTo>
                  <a:pt x="434" y="372"/>
                </a:lnTo>
                <a:lnTo>
                  <a:pt x="473" y="377"/>
                </a:lnTo>
                <a:lnTo>
                  <a:pt x="512" y="382"/>
                </a:lnTo>
                <a:lnTo>
                  <a:pt x="551" y="385"/>
                </a:lnTo>
                <a:lnTo>
                  <a:pt x="590" y="385"/>
                </a:lnTo>
                <a:lnTo>
                  <a:pt x="629" y="385"/>
                </a:lnTo>
                <a:lnTo>
                  <a:pt x="667" y="382"/>
                </a:lnTo>
                <a:lnTo>
                  <a:pt x="705" y="378"/>
                </a:lnTo>
                <a:lnTo>
                  <a:pt x="743" y="373"/>
                </a:lnTo>
                <a:lnTo>
                  <a:pt x="780" y="366"/>
                </a:lnTo>
                <a:lnTo>
                  <a:pt x="817" y="358"/>
                </a:lnTo>
                <a:lnTo>
                  <a:pt x="852" y="347"/>
                </a:lnTo>
                <a:lnTo>
                  <a:pt x="887" y="337"/>
                </a:lnTo>
                <a:lnTo>
                  <a:pt x="922" y="324"/>
                </a:lnTo>
                <a:lnTo>
                  <a:pt x="955" y="310"/>
                </a:lnTo>
                <a:lnTo>
                  <a:pt x="989" y="296"/>
                </a:lnTo>
                <a:lnTo>
                  <a:pt x="1021" y="279"/>
                </a:lnTo>
                <a:lnTo>
                  <a:pt x="1054" y="262"/>
                </a:lnTo>
                <a:lnTo>
                  <a:pt x="1084" y="242"/>
                </a:lnTo>
                <a:lnTo>
                  <a:pt x="1115" y="223"/>
                </a:lnTo>
                <a:lnTo>
                  <a:pt x="1143" y="201"/>
                </a:lnTo>
                <a:lnTo>
                  <a:pt x="962" y="178"/>
                </a:lnTo>
                <a:lnTo>
                  <a:pt x="996" y="0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altLang="id-ID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60"/>
          <p:cNvSpPr>
            <a:spLocks/>
          </p:cNvSpPr>
          <p:nvPr/>
        </p:nvSpPr>
        <p:spPr bwMode="auto">
          <a:xfrm>
            <a:off x="7721600" y="3011488"/>
            <a:ext cx="919163" cy="2016125"/>
          </a:xfrm>
          <a:custGeom>
            <a:avLst/>
            <a:gdLst>
              <a:gd name="T0" fmla="*/ 2147483647 w 490"/>
              <a:gd name="T1" fmla="*/ 2147483647 h 1074"/>
              <a:gd name="T2" fmla="*/ 2147483647 w 490"/>
              <a:gd name="T3" fmla="*/ 2147483647 h 1074"/>
              <a:gd name="T4" fmla="*/ 2147483647 w 490"/>
              <a:gd name="T5" fmla="*/ 2147483647 h 1074"/>
              <a:gd name="T6" fmla="*/ 2147483647 w 490"/>
              <a:gd name="T7" fmla="*/ 2147483647 h 1074"/>
              <a:gd name="T8" fmla="*/ 2147483647 w 490"/>
              <a:gd name="T9" fmla="*/ 2147483647 h 1074"/>
              <a:gd name="T10" fmla="*/ 2147483647 w 490"/>
              <a:gd name="T11" fmla="*/ 2147483647 h 1074"/>
              <a:gd name="T12" fmla="*/ 2147483647 w 490"/>
              <a:gd name="T13" fmla="*/ 2147483647 h 1074"/>
              <a:gd name="T14" fmla="*/ 2147483647 w 490"/>
              <a:gd name="T15" fmla="*/ 2147483647 h 1074"/>
              <a:gd name="T16" fmla="*/ 2147483647 w 490"/>
              <a:gd name="T17" fmla="*/ 2147483647 h 1074"/>
              <a:gd name="T18" fmla="*/ 2147483647 w 490"/>
              <a:gd name="T19" fmla="*/ 2147483647 h 1074"/>
              <a:gd name="T20" fmla="*/ 2147483647 w 490"/>
              <a:gd name="T21" fmla="*/ 2147483647 h 1074"/>
              <a:gd name="T22" fmla="*/ 2147483647 w 490"/>
              <a:gd name="T23" fmla="*/ 2147483647 h 1074"/>
              <a:gd name="T24" fmla="*/ 2147483647 w 490"/>
              <a:gd name="T25" fmla="*/ 2147483647 h 1074"/>
              <a:gd name="T26" fmla="*/ 2147483647 w 490"/>
              <a:gd name="T27" fmla="*/ 2147483647 h 1074"/>
              <a:gd name="T28" fmla="*/ 2147483647 w 490"/>
              <a:gd name="T29" fmla="*/ 2147483647 h 1074"/>
              <a:gd name="T30" fmla="*/ 2147483647 w 490"/>
              <a:gd name="T31" fmla="*/ 2147483647 h 1074"/>
              <a:gd name="T32" fmla="*/ 2147483647 w 490"/>
              <a:gd name="T33" fmla="*/ 2147483647 h 1074"/>
              <a:gd name="T34" fmla="*/ 2147483647 w 490"/>
              <a:gd name="T35" fmla="*/ 2147483647 h 1074"/>
              <a:gd name="T36" fmla="*/ 2147483647 w 490"/>
              <a:gd name="T37" fmla="*/ 2147483647 h 1074"/>
              <a:gd name="T38" fmla="*/ 2147483647 w 490"/>
              <a:gd name="T39" fmla="*/ 2147483647 h 1074"/>
              <a:gd name="T40" fmla="*/ 2147483647 w 490"/>
              <a:gd name="T41" fmla="*/ 2147483647 h 1074"/>
              <a:gd name="T42" fmla="*/ 2147483647 w 490"/>
              <a:gd name="T43" fmla="*/ 2147483647 h 1074"/>
              <a:gd name="T44" fmla="*/ 2147483647 w 490"/>
              <a:gd name="T45" fmla="*/ 2147483647 h 1074"/>
              <a:gd name="T46" fmla="*/ 2147483647 w 490"/>
              <a:gd name="T47" fmla="*/ 2147483647 h 1074"/>
              <a:gd name="T48" fmla="*/ 2147483647 w 490"/>
              <a:gd name="T49" fmla="*/ 2147483647 h 1074"/>
              <a:gd name="T50" fmla="*/ 2147483647 w 490"/>
              <a:gd name="T51" fmla="*/ 2147483647 h 1074"/>
              <a:gd name="T52" fmla="*/ 2147483647 w 490"/>
              <a:gd name="T53" fmla="*/ 2147483647 h 1074"/>
              <a:gd name="T54" fmla="*/ 2147483647 w 490"/>
              <a:gd name="T55" fmla="*/ 0 h 1074"/>
              <a:gd name="T56" fmla="*/ 2147483647 w 490"/>
              <a:gd name="T57" fmla="*/ 2147483647 h 1074"/>
              <a:gd name="T58" fmla="*/ 2147483647 w 490"/>
              <a:gd name="T59" fmla="*/ 2147483647 h 1074"/>
              <a:gd name="T60" fmla="*/ 2147483647 w 490"/>
              <a:gd name="T61" fmla="*/ 2147483647 h 1074"/>
              <a:gd name="T62" fmla="*/ 2147483647 w 490"/>
              <a:gd name="T63" fmla="*/ 2147483647 h 1074"/>
              <a:gd name="T64" fmla="*/ 2147483647 w 490"/>
              <a:gd name="T65" fmla="*/ 2147483647 h 1074"/>
              <a:gd name="T66" fmla="*/ 2147483647 w 490"/>
              <a:gd name="T67" fmla="*/ 2147483647 h 1074"/>
              <a:gd name="T68" fmla="*/ 2147483647 w 490"/>
              <a:gd name="T69" fmla="*/ 2147483647 h 1074"/>
              <a:gd name="T70" fmla="*/ 2147483647 w 490"/>
              <a:gd name="T71" fmla="*/ 2147483647 h 1074"/>
              <a:gd name="T72" fmla="*/ 2147483647 w 490"/>
              <a:gd name="T73" fmla="*/ 2147483647 h 1074"/>
              <a:gd name="T74" fmla="*/ 0 w 490"/>
              <a:gd name="T75" fmla="*/ 2147483647 h 1074"/>
              <a:gd name="T76" fmla="*/ 0 w 490"/>
              <a:gd name="T77" fmla="*/ 2147483647 h 1074"/>
              <a:gd name="T78" fmla="*/ 2147483647 w 490"/>
              <a:gd name="T79" fmla="*/ 2147483647 h 1074"/>
              <a:gd name="T80" fmla="*/ 2147483647 w 490"/>
              <a:gd name="T81" fmla="*/ 2147483647 h 1074"/>
              <a:gd name="T82" fmla="*/ 2147483647 w 490"/>
              <a:gd name="T83" fmla="*/ 2147483647 h 1074"/>
              <a:gd name="T84" fmla="*/ 2147483647 w 490"/>
              <a:gd name="T85" fmla="*/ 2147483647 h 1074"/>
              <a:gd name="T86" fmla="*/ 2147483647 w 490"/>
              <a:gd name="T87" fmla="*/ 2147483647 h 1074"/>
              <a:gd name="T88" fmla="*/ 2147483647 w 490"/>
              <a:gd name="T89" fmla="*/ 2147483647 h 1074"/>
              <a:gd name="T90" fmla="*/ 2147483647 w 490"/>
              <a:gd name="T91" fmla="*/ 2147483647 h 1074"/>
              <a:gd name="T92" fmla="*/ 2147483647 w 490"/>
              <a:gd name="T93" fmla="*/ 2147483647 h 1074"/>
              <a:gd name="T94" fmla="*/ 2147483647 w 490"/>
              <a:gd name="T95" fmla="*/ 2147483647 h 1074"/>
              <a:gd name="T96" fmla="*/ 2147483647 w 490"/>
              <a:gd name="T97" fmla="*/ 2147483647 h 1074"/>
              <a:gd name="T98" fmla="*/ 2147483647 w 490"/>
              <a:gd name="T99" fmla="*/ 2147483647 h 1074"/>
              <a:gd name="T100" fmla="*/ 2147483647 w 490"/>
              <a:gd name="T101" fmla="*/ 2147483647 h 1074"/>
              <a:gd name="T102" fmla="*/ 2147483647 w 490"/>
              <a:gd name="T103" fmla="*/ 2147483647 h 1074"/>
              <a:gd name="T104" fmla="*/ 2147483647 w 490"/>
              <a:gd name="T105" fmla="*/ 2147483647 h 1074"/>
              <a:gd name="T106" fmla="*/ 2147483647 w 490"/>
              <a:gd name="T107" fmla="*/ 2147483647 h 1074"/>
              <a:gd name="T108" fmla="*/ 2147483647 w 490"/>
              <a:gd name="T109" fmla="*/ 2147483647 h 1074"/>
              <a:gd name="T110" fmla="*/ 2147483647 w 490"/>
              <a:gd name="T111" fmla="*/ 2147483647 h 1074"/>
              <a:gd name="T112" fmla="*/ 2147483647 w 490"/>
              <a:gd name="T113" fmla="*/ 2147483647 h 10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0"/>
              <a:gd name="T172" fmla="*/ 0 h 1074"/>
              <a:gd name="T173" fmla="*/ 490 w 490"/>
              <a:gd name="T174" fmla="*/ 1074 h 10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0" h="1074">
                <a:moveTo>
                  <a:pt x="490" y="886"/>
                </a:moveTo>
                <a:lnTo>
                  <a:pt x="490" y="886"/>
                </a:lnTo>
                <a:lnTo>
                  <a:pt x="463" y="862"/>
                </a:lnTo>
                <a:lnTo>
                  <a:pt x="438" y="838"/>
                </a:lnTo>
                <a:lnTo>
                  <a:pt x="414" y="812"/>
                </a:lnTo>
                <a:lnTo>
                  <a:pt x="392" y="785"/>
                </a:lnTo>
                <a:lnTo>
                  <a:pt x="371" y="756"/>
                </a:lnTo>
                <a:lnTo>
                  <a:pt x="351" y="726"/>
                </a:lnTo>
                <a:lnTo>
                  <a:pt x="333" y="696"/>
                </a:lnTo>
                <a:lnTo>
                  <a:pt x="316" y="665"/>
                </a:lnTo>
                <a:lnTo>
                  <a:pt x="302" y="632"/>
                </a:lnTo>
                <a:lnTo>
                  <a:pt x="289" y="599"/>
                </a:lnTo>
                <a:lnTo>
                  <a:pt x="279" y="564"/>
                </a:lnTo>
                <a:lnTo>
                  <a:pt x="270" y="529"/>
                </a:lnTo>
                <a:lnTo>
                  <a:pt x="262" y="494"/>
                </a:lnTo>
                <a:lnTo>
                  <a:pt x="257" y="458"/>
                </a:lnTo>
                <a:lnTo>
                  <a:pt x="254" y="420"/>
                </a:lnTo>
                <a:lnTo>
                  <a:pt x="253" y="383"/>
                </a:lnTo>
                <a:lnTo>
                  <a:pt x="253" y="356"/>
                </a:lnTo>
                <a:lnTo>
                  <a:pt x="255" y="328"/>
                </a:lnTo>
                <a:lnTo>
                  <a:pt x="258" y="302"/>
                </a:lnTo>
                <a:lnTo>
                  <a:pt x="262" y="275"/>
                </a:lnTo>
                <a:lnTo>
                  <a:pt x="267" y="249"/>
                </a:lnTo>
                <a:lnTo>
                  <a:pt x="272" y="223"/>
                </a:lnTo>
                <a:lnTo>
                  <a:pt x="280" y="199"/>
                </a:lnTo>
                <a:lnTo>
                  <a:pt x="288" y="174"/>
                </a:lnTo>
                <a:lnTo>
                  <a:pt x="211" y="0"/>
                </a:lnTo>
                <a:lnTo>
                  <a:pt x="55" y="77"/>
                </a:lnTo>
                <a:lnTo>
                  <a:pt x="42" y="113"/>
                </a:lnTo>
                <a:lnTo>
                  <a:pt x="31" y="149"/>
                </a:lnTo>
                <a:lnTo>
                  <a:pt x="22" y="187"/>
                </a:lnTo>
                <a:lnTo>
                  <a:pt x="14" y="226"/>
                </a:lnTo>
                <a:lnTo>
                  <a:pt x="8" y="263"/>
                </a:lnTo>
                <a:lnTo>
                  <a:pt x="4" y="304"/>
                </a:lnTo>
                <a:lnTo>
                  <a:pt x="1" y="343"/>
                </a:lnTo>
                <a:lnTo>
                  <a:pt x="0" y="383"/>
                </a:lnTo>
                <a:lnTo>
                  <a:pt x="3" y="435"/>
                </a:lnTo>
                <a:lnTo>
                  <a:pt x="7" y="485"/>
                </a:lnTo>
                <a:lnTo>
                  <a:pt x="13" y="536"/>
                </a:lnTo>
                <a:lnTo>
                  <a:pt x="23" y="585"/>
                </a:lnTo>
                <a:lnTo>
                  <a:pt x="36" y="633"/>
                </a:lnTo>
                <a:lnTo>
                  <a:pt x="51" y="680"/>
                </a:lnTo>
                <a:lnTo>
                  <a:pt x="69" y="725"/>
                </a:lnTo>
                <a:lnTo>
                  <a:pt x="88" y="770"/>
                </a:lnTo>
                <a:lnTo>
                  <a:pt x="110" y="813"/>
                </a:lnTo>
                <a:lnTo>
                  <a:pt x="135" y="856"/>
                </a:lnTo>
                <a:lnTo>
                  <a:pt x="162" y="896"/>
                </a:lnTo>
                <a:lnTo>
                  <a:pt x="191" y="935"/>
                </a:lnTo>
                <a:lnTo>
                  <a:pt x="222" y="973"/>
                </a:lnTo>
                <a:lnTo>
                  <a:pt x="254" y="1008"/>
                </a:lnTo>
                <a:lnTo>
                  <a:pt x="288" y="1043"/>
                </a:lnTo>
                <a:lnTo>
                  <a:pt x="324" y="1074"/>
                </a:lnTo>
                <a:lnTo>
                  <a:pt x="298" y="909"/>
                </a:lnTo>
                <a:lnTo>
                  <a:pt x="490" y="8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altLang="id-ID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 rot="2295975">
            <a:off x="9867900" y="2451100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标题</a:t>
            </a:r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 rot="6915184">
            <a:off x="10238581" y="4117182"/>
            <a:ext cx="1146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19" name="TextBox 18"/>
          <p:cNvSpPr txBox="1">
            <a:spLocks noChangeArrowheads="1"/>
          </p:cNvSpPr>
          <p:nvPr/>
        </p:nvSpPr>
        <p:spPr bwMode="auto">
          <a:xfrm rot="-6380890">
            <a:off x="7469188" y="3986213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20" name="TextBox 20"/>
          <p:cNvSpPr txBox="1">
            <a:spLocks noChangeArrowheads="1"/>
          </p:cNvSpPr>
          <p:nvPr/>
        </p:nvSpPr>
        <p:spPr bwMode="auto">
          <a:xfrm>
            <a:off x="8851900" y="5038725"/>
            <a:ext cx="112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21" name="Rectangle 38"/>
          <p:cNvSpPr>
            <a:spLocks noChangeArrowheads="1"/>
          </p:cNvSpPr>
          <p:nvPr/>
        </p:nvSpPr>
        <p:spPr bwMode="auto">
          <a:xfrm>
            <a:off x="8497888" y="3306763"/>
            <a:ext cx="188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4000" b="1"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40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" name="Oval 3"/>
          <p:cNvSpPr/>
          <p:nvPr/>
        </p:nvSpPr>
        <p:spPr>
          <a:xfrm>
            <a:off x="1104900" y="3667125"/>
            <a:ext cx="563563" cy="563563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7" name="Oval 41"/>
          <p:cNvSpPr/>
          <p:nvPr/>
        </p:nvSpPr>
        <p:spPr>
          <a:xfrm>
            <a:off x="4059238" y="3667125"/>
            <a:ext cx="563562" cy="563563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8" name="Oval 43"/>
          <p:cNvSpPr/>
          <p:nvPr/>
        </p:nvSpPr>
        <p:spPr>
          <a:xfrm>
            <a:off x="1104900" y="4822825"/>
            <a:ext cx="563563" cy="563563"/>
          </a:xfrm>
          <a:prstGeom prst="ellipse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9" name="Oval 45"/>
          <p:cNvSpPr/>
          <p:nvPr/>
        </p:nvSpPr>
        <p:spPr>
          <a:xfrm>
            <a:off x="4059238" y="4822825"/>
            <a:ext cx="563562" cy="563563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7426" name="矩形 19"/>
          <p:cNvSpPr>
            <a:spLocks noChangeArrowheads="1"/>
          </p:cNvSpPr>
          <p:nvPr/>
        </p:nvSpPr>
        <p:spPr bwMode="auto">
          <a:xfrm>
            <a:off x="1831975" y="3930650"/>
            <a:ext cx="1744663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27" name="TextBox 13"/>
          <p:cNvSpPr txBox="1">
            <a:spLocks noChangeArrowheads="1"/>
          </p:cNvSpPr>
          <p:nvPr/>
        </p:nvSpPr>
        <p:spPr bwMode="auto">
          <a:xfrm>
            <a:off x="1831975" y="3659188"/>
            <a:ext cx="153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28" name="矩形 21"/>
          <p:cNvSpPr>
            <a:spLocks noChangeArrowheads="1"/>
          </p:cNvSpPr>
          <p:nvPr/>
        </p:nvSpPr>
        <p:spPr bwMode="auto">
          <a:xfrm>
            <a:off x="4733925" y="3930650"/>
            <a:ext cx="17462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29" name="TextBox 13"/>
          <p:cNvSpPr txBox="1">
            <a:spLocks noChangeArrowheads="1"/>
          </p:cNvSpPr>
          <p:nvPr/>
        </p:nvSpPr>
        <p:spPr bwMode="auto">
          <a:xfrm>
            <a:off x="4733925" y="3659188"/>
            <a:ext cx="153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0" name="矩形 24"/>
          <p:cNvSpPr>
            <a:spLocks noChangeArrowheads="1"/>
          </p:cNvSpPr>
          <p:nvPr/>
        </p:nvSpPr>
        <p:spPr bwMode="auto">
          <a:xfrm>
            <a:off x="1816100" y="5065713"/>
            <a:ext cx="1744663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1" name="TextBox 13"/>
          <p:cNvSpPr txBox="1">
            <a:spLocks noChangeArrowheads="1"/>
          </p:cNvSpPr>
          <p:nvPr/>
        </p:nvSpPr>
        <p:spPr bwMode="auto">
          <a:xfrm>
            <a:off x="1816100" y="4794250"/>
            <a:ext cx="1536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2" name="矩形 26"/>
          <p:cNvSpPr>
            <a:spLocks noChangeArrowheads="1"/>
          </p:cNvSpPr>
          <p:nvPr/>
        </p:nvSpPr>
        <p:spPr bwMode="auto">
          <a:xfrm>
            <a:off x="4733925" y="5078413"/>
            <a:ext cx="17462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3" name="TextBox 13"/>
          <p:cNvSpPr txBox="1">
            <a:spLocks noChangeArrowheads="1"/>
          </p:cNvSpPr>
          <p:nvPr/>
        </p:nvSpPr>
        <p:spPr bwMode="auto">
          <a:xfrm>
            <a:off x="4733925" y="4806950"/>
            <a:ext cx="1536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4" name="矩形 31"/>
          <p:cNvSpPr>
            <a:spLocks noChangeArrowheads="1"/>
          </p:cNvSpPr>
          <p:nvPr/>
        </p:nvSpPr>
        <p:spPr bwMode="auto">
          <a:xfrm>
            <a:off x="1081088" y="2306638"/>
            <a:ext cx="48752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5" name="TextBox 13"/>
          <p:cNvSpPr txBox="1">
            <a:spLocks noChangeArrowheads="1"/>
          </p:cNvSpPr>
          <p:nvPr/>
        </p:nvSpPr>
        <p:spPr bwMode="auto">
          <a:xfrm>
            <a:off x="1081088" y="19923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436" name="TextBox 18"/>
          <p:cNvSpPr txBox="1">
            <a:spLocks noChangeArrowheads="1"/>
          </p:cNvSpPr>
          <p:nvPr/>
        </p:nvSpPr>
        <p:spPr bwMode="auto">
          <a:xfrm rot="-2083080">
            <a:off x="8132763" y="2316163"/>
            <a:ext cx="1141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8435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>
            <a:off x="2693988" y="4362450"/>
            <a:ext cx="795337" cy="728663"/>
          </a:xfrm>
          <a:custGeom>
            <a:avLst/>
            <a:gdLst>
              <a:gd name="T0" fmla="*/ 163 w 163"/>
              <a:gd name="T1" fmla="*/ 31 h 150"/>
              <a:gd name="T2" fmla="*/ 163 w 163"/>
              <a:gd name="T3" fmla="*/ 0 h 150"/>
              <a:gd name="T4" fmla="*/ 157 w 163"/>
              <a:gd name="T5" fmla="*/ 0 h 150"/>
              <a:gd name="T6" fmla="*/ 7 w 163"/>
              <a:gd name="T7" fmla="*/ 0 h 150"/>
              <a:gd name="T8" fmla="*/ 0 w 163"/>
              <a:gd name="T9" fmla="*/ 0 h 150"/>
              <a:gd name="T10" fmla="*/ 0 w 163"/>
              <a:gd name="T11" fmla="*/ 31 h 150"/>
              <a:gd name="T12" fmla="*/ 7 w 163"/>
              <a:gd name="T13" fmla="*/ 39 h 150"/>
              <a:gd name="T14" fmla="*/ 7 w 163"/>
              <a:gd name="T15" fmla="*/ 46 h 150"/>
              <a:gd name="T16" fmla="*/ 0 w 163"/>
              <a:gd name="T17" fmla="*/ 53 h 150"/>
              <a:gd name="T18" fmla="*/ 7 w 163"/>
              <a:gd name="T19" fmla="*/ 59 h 150"/>
              <a:gd name="T20" fmla="*/ 7 w 163"/>
              <a:gd name="T21" fmla="*/ 69 h 150"/>
              <a:gd name="T22" fmla="*/ 0 w 163"/>
              <a:gd name="T23" fmla="*/ 76 h 150"/>
              <a:gd name="T24" fmla="*/ 7 w 163"/>
              <a:gd name="T25" fmla="*/ 82 h 150"/>
              <a:gd name="T26" fmla="*/ 7 w 163"/>
              <a:gd name="T27" fmla="*/ 92 h 150"/>
              <a:gd name="T28" fmla="*/ 0 w 163"/>
              <a:gd name="T29" fmla="*/ 99 h 150"/>
              <a:gd name="T30" fmla="*/ 7 w 163"/>
              <a:gd name="T31" fmla="*/ 105 h 150"/>
              <a:gd name="T32" fmla="*/ 7 w 163"/>
              <a:gd name="T33" fmla="*/ 113 h 150"/>
              <a:gd name="T34" fmla="*/ 57 w 163"/>
              <a:gd name="T35" fmla="*/ 141 h 150"/>
              <a:gd name="T36" fmla="*/ 61 w 163"/>
              <a:gd name="T37" fmla="*/ 141 h 150"/>
              <a:gd name="T38" fmla="*/ 82 w 163"/>
              <a:gd name="T39" fmla="*/ 150 h 150"/>
              <a:gd name="T40" fmla="*/ 102 w 163"/>
              <a:gd name="T41" fmla="*/ 141 h 150"/>
              <a:gd name="T42" fmla="*/ 106 w 163"/>
              <a:gd name="T43" fmla="*/ 141 h 150"/>
              <a:gd name="T44" fmla="*/ 157 w 163"/>
              <a:gd name="T45" fmla="*/ 113 h 150"/>
              <a:gd name="T46" fmla="*/ 157 w 163"/>
              <a:gd name="T47" fmla="*/ 113 h 150"/>
              <a:gd name="T48" fmla="*/ 157 w 163"/>
              <a:gd name="T49" fmla="*/ 105 h 150"/>
              <a:gd name="T50" fmla="*/ 163 w 163"/>
              <a:gd name="T51" fmla="*/ 99 h 150"/>
              <a:gd name="T52" fmla="*/ 157 w 163"/>
              <a:gd name="T53" fmla="*/ 92 h 150"/>
              <a:gd name="T54" fmla="*/ 157 w 163"/>
              <a:gd name="T55" fmla="*/ 82 h 150"/>
              <a:gd name="T56" fmla="*/ 163 w 163"/>
              <a:gd name="T57" fmla="*/ 76 h 150"/>
              <a:gd name="T58" fmla="*/ 157 w 163"/>
              <a:gd name="T59" fmla="*/ 69 h 150"/>
              <a:gd name="T60" fmla="*/ 157 w 163"/>
              <a:gd name="T61" fmla="*/ 59 h 150"/>
              <a:gd name="T62" fmla="*/ 163 w 163"/>
              <a:gd name="T63" fmla="*/ 53 h 150"/>
              <a:gd name="T64" fmla="*/ 157 w 163"/>
              <a:gd name="T65" fmla="*/ 46 h 150"/>
              <a:gd name="T66" fmla="*/ 157 w 163"/>
              <a:gd name="T67" fmla="*/ 39 h 150"/>
              <a:gd name="T68" fmla="*/ 163 w 163"/>
              <a:gd name="T69" fmla="*/ 3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" h="150">
                <a:moveTo>
                  <a:pt x="163" y="31"/>
                </a:moveTo>
                <a:cubicBezTo>
                  <a:pt x="163" y="0"/>
                  <a:pt x="163" y="0"/>
                  <a:pt x="163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9"/>
                  <a:pt x="0" y="53"/>
                </a:cubicBezTo>
                <a:cubicBezTo>
                  <a:pt x="0" y="56"/>
                  <a:pt x="3" y="59"/>
                  <a:pt x="7" y="5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72"/>
                  <a:pt x="0" y="76"/>
                </a:cubicBezTo>
                <a:cubicBezTo>
                  <a:pt x="0" y="79"/>
                  <a:pt x="3" y="82"/>
                  <a:pt x="7" y="82"/>
                </a:cubicBezTo>
                <a:cubicBezTo>
                  <a:pt x="7" y="92"/>
                  <a:pt x="7" y="92"/>
                  <a:pt x="7" y="92"/>
                </a:cubicBezTo>
                <a:cubicBezTo>
                  <a:pt x="3" y="92"/>
                  <a:pt x="0" y="95"/>
                  <a:pt x="0" y="99"/>
                </a:cubicBezTo>
                <a:cubicBezTo>
                  <a:pt x="0" y="102"/>
                  <a:pt x="3" y="105"/>
                  <a:pt x="7" y="105"/>
                </a:cubicBezTo>
                <a:cubicBezTo>
                  <a:pt x="7" y="113"/>
                  <a:pt x="7" y="113"/>
                  <a:pt x="7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4" y="146"/>
                  <a:pt x="72" y="150"/>
                  <a:pt x="82" y="150"/>
                </a:cubicBezTo>
                <a:cubicBezTo>
                  <a:pt x="91" y="150"/>
                  <a:pt x="99" y="146"/>
                  <a:pt x="102" y="141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7" y="105"/>
                  <a:pt x="157" y="105"/>
                  <a:pt x="157" y="105"/>
                </a:cubicBezTo>
                <a:cubicBezTo>
                  <a:pt x="160" y="105"/>
                  <a:pt x="163" y="102"/>
                  <a:pt x="163" y="99"/>
                </a:cubicBezTo>
                <a:cubicBezTo>
                  <a:pt x="163" y="95"/>
                  <a:pt x="160" y="92"/>
                  <a:pt x="157" y="92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0" y="82"/>
                  <a:pt x="163" y="79"/>
                  <a:pt x="163" y="76"/>
                </a:cubicBezTo>
                <a:cubicBezTo>
                  <a:pt x="163" y="72"/>
                  <a:pt x="160" y="69"/>
                  <a:pt x="157" y="6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60" y="59"/>
                  <a:pt x="163" y="56"/>
                  <a:pt x="163" y="53"/>
                </a:cubicBezTo>
                <a:cubicBezTo>
                  <a:pt x="163" y="49"/>
                  <a:pt x="160" y="46"/>
                  <a:pt x="157" y="46"/>
                </a:cubicBezTo>
                <a:cubicBezTo>
                  <a:pt x="157" y="39"/>
                  <a:pt x="157" y="39"/>
                  <a:pt x="157" y="39"/>
                </a:cubicBezTo>
                <a:lnTo>
                  <a:pt x="163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8"/>
          <p:cNvGrpSpPr/>
          <p:nvPr/>
        </p:nvGrpSpPr>
        <p:grpSpPr>
          <a:xfrm>
            <a:off x="2178538" y="1913013"/>
            <a:ext cx="1777512" cy="597965"/>
            <a:chOff x="4333909" y="2176977"/>
            <a:chExt cx="1777512" cy="597965"/>
          </a:xfrm>
          <a:solidFill>
            <a:srgbClr val="F77258"/>
          </a:solidFill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4333909" y="2176977"/>
              <a:ext cx="1777512" cy="597965"/>
            </a:xfrm>
            <a:custGeom>
              <a:avLst/>
              <a:gdLst>
                <a:gd name="T0" fmla="*/ 0 w 365"/>
                <a:gd name="T1" fmla="*/ 123 h 123"/>
                <a:gd name="T2" fmla="*/ 365 w 365"/>
                <a:gd name="T3" fmla="*/ 123 h 123"/>
                <a:gd name="T4" fmla="*/ 183 w 365"/>
                <a:gd name="T5" fmla="*/ 0 h 123"/>
                <a:gd name="T6" fmla="*/ 0 w 36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487" y="2353192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17"/>
          <p:cNvGrpSpPr/>
          <p:nvPr/>
        </p:nvGrpSpPr>
        <p:grpSpPr>
          <a:xfrm>
            <a:off x="2119150" y="2510978"/>
            <a:ext cx="1900382" cy="602061"/>
            <a:chOff x="4274521" y="2774942"/>
            <a:chExt cx="1900382" cy="602061"/>
          </a:xfrm>
          <a:solidFill>
            <a:srgbClr val="F04077"/>
          </a:solidFill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4274521" y="2774942"/>
              <a:ext cx="1900382" cy="602061"/>
            </a:xfrm>
            <a:custGeom>
              <a:avLst/>
              <a:gdLst>
                <a:gd name="T0" fmla="*/ 0 w 390"/>
                <a:gd name="T1" fmla="*/ 67 h 124"/>
                <a:gd name="T2" fmla="*/ 10 w 390"/>
                <a:gd name="T3" fmla="*/ 124 h 124"/>
                <a:gd name="T4" fmla="*/ 380 w 390"/>
                <a:gd name="T5" fmla="*/ 124 h 124"/>
                <a:gd name="T6" fmla="*/ 390 w 390"/>
                <a:gd name="T7" fmla="*/ 67 h 124"/>
                <a:gd name="T8" fmla="*/ 377 w 390"/>
                <a:gd name="T9" fmla="*/ 0 h 124"/>
                <a:gd name="T10" fmla="*/ 12 w 390"/>
                <a:gd name="T11" fmla="*/ 0 h 124"/>
                <a:gd name="T12" fmla="*/ 0 w 390"/>
                <a:gd name="T13" fmla="*/ 6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5104488" y="2940083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16"/>
          <p:cNvGrpSpPr/>
          <p:nvPr/>
        </p:nvGrpSpPr>
        <p:grpSpPr>
          <a:xfrm>
            <a:off x="2168298" y="3113039"/>
            <a:ext cx="1802086" cy="597965"/>
            <a:chOff x="4323669" y="3377003"/>
            <a:chExt cx="1802086" cy="597965"/>
          </a:xfrm>
          <a:solidFill>
            <a:srgbClr val="F8D845"/>
          </a:solidFill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4323669" y="3377003"/>
              <a:ext cx="1802086" cy="597965"/>
            </a:xfrm>
            <a:custGeom>
              <a:avLst/>
              <a:gdLst>
                <a:gd name="T0" fmla="*/ 65 w 370"/>
                <a:gd name="T1" fmla="*/ 123 h 123"/>
                <a:gd name="T2" fmla="*/ 304 w 370"/>
                <a:gd name="T3" fmla="*/ 123 h 123"/>
                <a:gd name="T4" fmla="*/ 370 w 370"/>
                <a:gd name="T5" fmla="*/ 0 h 123"/>
                <a:gd name="T6" fmla="*/ 0 w 370"/>
                <a:gd name="T7" fmla="*/ 0 h 123"/>
                <a:gd name="T8" fmla="*/ 65 w 37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23"/>
            <p:cNvSpPr txBox="1"/>
            <p:nvPr/>
          </p:nvSpPr>
          <p:spPr>
            <a:xfrm>
              <a:off x="5104488" y="3549821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8"/>
          <p:cNvGrpSpPr/>
          <p:nvPr/>
        </p:nvGrpSpPr>
        <p:grpSpPr>
          <a:xfrm>
            <a:off x="2485711" y="3711004"/>
            <a:ext cx="1163165" cy="597965"/>
            <a:chOff x="4641082" y="3974968"/>
            <a:chExt cx="1163165" cy="597965"/>
          </a:xfrm>
          <a:solidFill>
            <a:srgbClr val="BF55DB"/>
          </a:solidFill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641082" y="3974968"/>
              <a:ext cx="1163165" cy="597965"/>
            </a:xfrm>
            <a:custGeom>
              <a:avLst/>
              <a:gdLst>
                <a:gd name="T0" fmla="*/ 221 w 239"/>
                <a:gd name="T1" fmla="*/ 52 h 123"/>
                <a:gd name="T2" fmla="*/ 239 w 239"/>
                <a:gd name="T3" fmla="*/ 0 h 123"/>
                <a:gd name="T4" fmla="*/ 0 w 239"/>
                <a:gd name="T5" fmla="*/ 0 h 123"/>
                <a:gd name="T6" fmla="*/ 19 w 239"/>
                <a:gd name="T7" fmla="*/ 52 h 123"/>
                <a:gd name="T8" fmla="*/ 51 w 239"/>
                <a:gd name="T9" fmla="*/ 123 h 123"/>
                <a:gd name="T10" fmla="*/ 120 w 239"/>
                <a:gd name="T11" fmla="*/ 123 h 123"/>
                <a:gd name="T12" fmla="*/ 188 w 239"/>
                <a:gd name="T13" fmla="*/ 123 h 123"/>
                <a:gd name="T14" fmla="*/ 221 w 239"/>
                <a:gd name="T15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5104488" y="4136712"/>
              <a:ext cx="240450" cy="246221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Oval 29"/>
          <p:cNvSpPr>
            <a:spLocks noChangeAspect="1"/>
          </p:cNvSpPr>
          <p:nvPr/>
        </p:nvSpPr>
        <p:spPr>
          <a:xfrm>
            <a:off x="5768975" y="1473200"/>
            <a:ext cx="552450" cy="550863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val 30"/>
          <p:cNvSpPr>
            <a:spLocks noChangeAspect="1"/>
          </p:cNvSpPr>
          <p:nvPr/>
        </p:nvSpPr>
        <p:spPr>
          <a:xfrm>
            <a:off x="5768975" y="2555875"/>
            <a:ext cx="552450" cy="550863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val 38"/>
          <p:cNvSpPr>
            <a:spLocks noChangeAspect="1"/>
          </p:cNvSpPr>
          <p:nvPr/>
        </p:nvSpPr>
        <p:spPr>
          <a:xfrm>
            <a:off x="5768975" y="3638550"/>
            <a:ext cx="552450" cy="552450"/>
          </a:xfrm>
          <a:prstGeom prst="ellipse">
            <a:avLst/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42"/>
          <p:cNvSpPr>
            <a:spLocks noChangeAspect="1"/>
          </p:cNvSpPr>
          <p:nvPr/>
        </p:nvSpPr>
        <p:spPr>
          <a:xfrm>
            <a:off x="5768975" y="4721225"/>
            <a:ext cx="552450" cy="552450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AU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Elbow Connector 9"/>
          <p:cNvCxnSpPr/>
          <p:nvPr/>
        </p:nvCxnSpPr>
        <p:spPr>
          <a:xfrm flipV="1">
            <a:off x="4065588" y="1752600"/>
            <a:ext cx="1443037" cy="404813"/>
          </a:xfrm>
          <a:prstGeom prst="bentConnector3">
            <a:avLst>
              <a:gd name="adj1" fmla="val 39133"/>
            </a:avLst>
          </a:prstGeom>
          <a:ln w="12700">
            <a:solidFill>
              <a:srgbClr val="F04077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62"/>
          <p:cNvCxnSpPr/>
          <p:nvPr/>
        </p:nvCxnSpPr>
        <p:spPr>
          <a:xfrm>
            <a:off x="3763963" y="4010025"/>
            <a:ext cx="1744662" cy="987425"/>
          </a:xfrm>
          <a:prstGeom prst="bentConnector3">
            <a:avLst>
              <a:gd name="adj1" fmla="val 50000"/>
            </a:avLst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64"/>
          <p:cNvCxnSpPr/>
          <p:nvPr/>
        </p:nvCxnSpPr>
        <p:spPr>
          <a:xfrm>
            <a:off x="4065588" y="3424238"/>
            <a:ext cx="1457325" cy="501650"/>
          </a:xfrm>
          <a:prstGeom prst="bentConnector3">
            <a:avLst>
              <a:gd name="adj1" fmla="val 58370"/>
            </a:avLst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60"/>
          <p:cNvCxnSpPr/>
          <p:nvPr/>
        </p:nvCxnSpPr>
        <p:spPr>
          <a:xfrm>
            <a:off x="4279900" y="2820988"/>
            <a:ext cx="1228725" cy="0"/>
          </a:xfrm>
          <a:prstGeom prst="line">
            <a:avLst/>
          </a:prstGeom>
          <a:ln w="12700">
            <a:solidFill>
              <a:srgbClr val="F040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6321425" y="1417638"/>
            <a:ext cx="357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锐旗设计为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您效劳，专业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18450" name="TextBox 16"/>
          <p:cNvSpPr txBox="1">
            <a:spLocks noChangeArrowheads="1"/>
          </p:cNvSpPr>
          <p:nvPr/>
        </p:nvSpPr>
        <p:spPr bwMode="auto">
          <a:xfrm>
            <a:off x="6321425" y="2487613"/>
            <a:ext cx="357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锐旗设计为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您效劳，专业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18451" name="TextBox 16"/>
          <p:cNvSpPr txBox="1">
            <a:spLocks noChangeArrowheads="1"/>
          </p:cNvSpPr>
          <p:nvPr/>
        </p:nvSpPr>
        <p:spPr bwMode="auto">
          <a:xfrm>
            <a:off x="6321425" y="3557588"/>
            <a:ext cx="357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锐旗设计为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您效劳，专业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18452" name="TextBox 16"/>
          <p:cNvSpPr txBox="1">
            <a:spLocks noChangeArrowheads="1"/>
          </p:cNvSpPr>
          <p:nvPr/>
        </p:nvSpPr>
        <p:spPr bwMode="auto">
          <a:xfrm>
            <a:off x="6321425" y="4627563"/>
            <a:ext cx="357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锐旗设计为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您效劳，专业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9459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5"/>
          <p:cNvSpPr/>
          <p:nvPr/>
        </p:nvSpPr>
        <p:spPr>
          <a:xfrm>
            <a:off x="1066800" y="1498600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rc 16"/>
          <p:cNvSpPr/>
          <p:nvPr/>
        </p:nvSpPr>
        <p:spPr>
          <a:xfrm>
            <a:off x="1185863" y="1617663"/>
            <a:ext cx="1590675" cy="1590675"/>
          </a:xfrm>
          <a:prstGeom prst="arc">
            <a:avLst>
              <a:gd name="adj1" fmla="val 16200000"/>
              <a:gd name="adj2" fmla="val 10335247"/>
            </a:avLst>
          </a:prstGeom>
          <a:noFill/>
          <a:ln w="28575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17"/>
          <p:cNvSpPr/>
          <p:nvPr/>
        </p:nvSpPr>
        <p:spPr>
          <a:xfrm>
            <a:off x="1255713" y="1687513"/>
            <a:ext cx="1450975" cy="1450975"/>
          </a:xfrm>
          <a:prstGeom prst="arc">
            <a:avLst/>
          </a:prstGeom>
          <a:noFill/>
          <a:ln w="127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19"/>
          <p:cNvSpPr/>
          <p:nvPr/>
        </p:nvSpPr>
        <p:spPr>
          <a:xfrm>
            <a:off x="6861175" y="4170363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rc 20"/>
          <p:cNvSpPr/>
          <p:nvPr/>
        </p:nvSpPr>
        <p:spPr>
          <a:xfrm>
            <a:off x="6980238" y="4287838"/>
            <a:ext cx="1590675" cy="1592262"/>
          </a:xfrm>
          <a:prstGeom prst="arc">
            <a:avLst>
              <a:gd name="adj1" fmla="val 16200000"/>
              <a:gd name="adj2" fmla="val 12536210"/>
            </a:avLst>
          </a:prstGeom>
          <a:noFill/>
          <a:ln w="285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21"/>
          <p:cNvSpPr/>
          <p:nvPr/>
        </p:nvSpPr>
        <p:spPr>
          <a:xfrm>
            <a:off x="7050088" y="4357688"/>
            <a:ext cx="1452562" cy="1452562"/>
          </a:xfrm>
          <a:prstGeom prst="arc">
            <a:avLst>
              <a:gd name="adj1" fmla="val 16200000"/>
              <a:gd name="adj2" fmla="val 3587305"/>
            </a:avLst>
          </a:prstGeom>
          <a:noFill/>
          <a:ln w="127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23"/>
          <p:cNvSpPr/>
          <p:nvPr/>
        </p:nvSpPr>
        <p:spPr>
          <a:xfrm>
            <a:off x="1066800" y="4170363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rc 24"/>
          <p:cNvSpPr/>
          <p:nvPr/>
        </p:nvSpPr>
        <p:spPr>
          <a:xfrm>
            <a:off x="1185863" y="4287838"/>
            <a:ext cx="1590675" cy="1592262"/>
          </a:xfrm>
          <a:prstGeom prst="arc">
            <a:avLst>
              <a:gd name="adj1" fmla="val 16200000"/>
              <a:gd name="adj2" fmla="val 3974555"/>
            </a:avLst>
          </a:prstGeom>
          <a:noFill/>
          <a:ln w="28575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25"/>
          <p:cNvSpPr/>
          <p:nvPr/>
        </p:nvSpPr>
        <p:spPr>
          <a:xfrm>
            <a:off x="1255713" y="4357688"/>
            <a:ext cx="1450975" cy="1452562"/>
          </a:xfrm>
          <a:prstGeom prst="arc">
            <a:avLst>
              <a:gd name="adj1" fmla="val 16200000"/>
              <a:gd name="adj2" fmla="val 19514272"/>
            </a:avLst>
          </a:prstGeom>
          <a:noFill/>
          <a:ln w="127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27"/>
          <p:cNvSpPr/>
          <p:nvPr/>
        </p:nvSpPr>
        <p:spPr>
          <a:xfrm>
            <a:off x="6864350" y="1498600"/>
            <a:ext cx="1828800" cy="1828800"/>
          </a:xfrm>
          <a:prstGeom prst="ellipse">
            <a:avLst/>
          </a:prstGeom>
          <a:noFill/>
          <a:ln w="3175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1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rc 28"/>
          <p:cNvSpPr/>
          <p:nvPr/>
        </p:nvSpPr>
        <p:spPr>
          <a:xfrm>
            <a:off x="6983413" y="1617663"/>
            <a:ext cx="1590675" cy="1590675"/>
          </a:xfrm>
          <a:prstGeom prst="arc">
            <a:avLst>
              <a:gd name="adj1" fmla="val 16200000"/>
              <a:gd name="adj2" fmla="val 13952050"/>
            </a:avLst>
          </a:prstGeom>
          <a:noFill/>
          <a:ln w="28575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29"/>
          <p:cNvSpPr/>
          <p:nvPr/>
        </p:nvSpPr>
        <p:spPr>
          <a:xfrm>
            <a:off x="7053263" y="1687513"/>
            <a:ext cx="1450975" cy="1450975"/>
          </a:xfrm>
          <a:prstGeom prst="arc">
            <a:avLst>
              <a:gd name="adj1" fmla="val 16200000"/>
              <a:gd name="adj2" fmla="val 8229357"/>
            </a:avLst>
          </a:prstGeom>
          <a:noFill/>
          <a:ln w="127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72" name="Rectangle 31"/>
          <p:cNvSpPr>
            <a:spLocks noChangeArrowheads="1"/>
          </p:cNvSpPr>
          <p:nvPr/>
        </p:nvSpPr>
        <p:spPr bwMode="auto">
          <a:xfrm>
            <a:off x="3290888" y="2471738"/>
            <a:ext cx="224631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Freeform 38"/>
          <p:cNvSpPr/>
          <p:nvPr/>
        </p:nvSpPr>
        <p:spPr>
          <a:xfrm>
            <a:off x="3360738" y="1846263"/>
            <a:ext cx="201612" cy="347662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39"/>
          <p:cNvSpPr/>
          <p:nvPr/>
        </p:nvSpPr>
        <p:spPr>
          <a:xfrm>
            <a:off x="4330700" y="1846263"/>
            <a:ext cx="252413" cy="347662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75" name="TextBox 4"/>
          <p:cNvSpPr txBox="1">
            <a:spLocks noChangeArrowheads="1"/>
          </p:cNvSpPr>
          <p:nvPr/>
        </p:nvSpPr>
        <p:spPr bwMode="auto">
          <a:xfrm>
            <a:off x="3576638" y="1905000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</a:p>
        </p:txBody>
      </p:sp>
      <p:sp>
        <p:nvSpPr>
          <p:cNvPr id="19476" name="TextBox 40"/>
          <p:cNvSpPr txBox="1">
            <a:spLocks noChangeArrowheads="1"/>
          </p:cNvSpPr>
          <p:nvPr/>
        </p:nvSpPr>
        <p:spPr bwMode="auto">
          <a:xfrm>
            <a:off x="4613275" y="1905000"/>
            <a:ext cx="54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</a:p>
        </p:txBody>
      </p:sp>
      <p:sp>
        <p:nvSpPr>
          <p:cNvPr id="19477" name="Rectangle 62"/>
          <p:cNvSpPr>
            <a:spLocks noChangeArrowheads="1"/>
          </p:cNvSpPr>
          <p:nvPr/>
        </p:nvSpPr>
        <p:spPr bwMode="auto">
          <a:xfrm>
            <a:off x="9161463" y="2471738"/>
            <a:ext cx="217963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5" name="Freeform 63"/>
          <p:cNvSpPr/>
          <p:nvPr/>
        </p:nvSpPr>
        <p:spPr>
          <a:xfrm>
            <a:off x="9229725" y="1846263"/>
            <a:ext cx="201613" cy="347662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Freeform 64"/>
          <p:cNvSpPr/>
          <p:nvPr/>
        </p:nvSpPr>
        <p:spPr>
          <a:xfrm>
            <a:off x="10199688" y="1846263"/>
            <a:ext cx="252412" cy="347662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80" name="TextBox 65"/>
          <p:cNvSpPr txBox="1">
            <a:spLocks noChangeArrowheads="1"/>
          </p:cNvSpPr>
          <p:nvPr/>
        </p:nvSpPr>
        <p:spPr bwMode="auto">
          <a:xfrm>
            <a:off x="9445625" y="1905000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</a:p>
        </p:txBody>
      </p:sp>
      <p:sp>
        <p:nvSpPr>
          <p:cNvPr id="19481" name="TextBox 66"/>
          <p:cNvSpPr txBox="1">
            <a:spLocks noChangeArrowheads="1"/>
          </p:cNvSpPr>
          <p:nvPr/>
        </p:nvSpPr>
        <p:spPr bwMode="auto">
          <a:xfrm>
            <a:off x="10482263" y="1905000"/>
            <a:ext cx="544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</a:p>
        </p:txBody>
      </p:sp>
      <p:sp>
        <p:nvSpPr>
          <p:cNvPr id="19482" name="Rectangle 68"/>
          <p:cNvSpPr>
            <a:spLocks noChangeArrowheads="1"/>
          </p:cNvSpPr>
          <p:nvPr/>
        </p:nvSpPr>
        <p:spPr bwMode="auto">
          <a:xfrm>
            <a:off x="3290888" y="5143500"/>
            <a:ext cx="236061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3" name="Freeform 69"/>
          <p:cNvSpPr/>
          <p:nvPr/>
        </p:nvSpPr>
        <p:spPr>
          <a:xfrm>
            <a:off x="3360738" y="4518025"/>
            <a:ext cx="201612" cy="346075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70"/>
          <p:cNvSpPr/>
          <p:nvPr/>
        </p:nvSpPr>
        <p:spPr>
          <a:xfrm>
            <a:off x="4330700" y="4518025"/>
            <a:ext cx="252413" cy="346075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85" name="TextBox 71"/>
          <p:cNvSpPr txBox="1">
            <a:spLocks noChangeArrowheads="1"/>
          </p:cNvSpPr>
          <p:nvPr/>
        </p:nvSpPr>
        <p:spPr bwMode="auto">
          <a:xfrm>
            <a:off x="3576638" y="4575175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</a:p>
        </p:txBody>
      </p:sp>
      <p:sp>
        <p:nvSpPr>
          <p:cNvPr id="19486" name="TextBox 72"/>
          <p:cNvSpPr txBox="1">
            <a:spLocks noChangeArrowheads="1"/>
          </p:cNvSpPr>
          <p:nvPr/>
        </p:nvSpPr>
        <p:spPr bwMode="auto">
          <a:xfrm>
            <a:off x="4613275" y="4575175"/>
            <a:ext cx="54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</a:p>
        </p:txBody>
      </p:sp>
      <p:sp>
        <p:nvSpPr>
          <p:cNvPr id="19487" name="Rectangle 74"/>
          <p:cNvSpPr>
            <a:spLocks noChangeArrowheads="1"/>
          </p:cNvSpPr>
          <p:nvPr/>
        </p:nvSpPr>
        <p:spPr bwMode="auto">
          <a:xfrm>
            <a:off x="9163050" y="5143500"/>
            <a:ext cx="21796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8" name="Freeform 75"/>
          <p:cNvSpPr/>
          <p:nvPr/>
        </p:nvSpPr>
        <p:spPr>
          <a:xfrm>
            <a:off x="9231313" y="4518025"/>
            <a:ext cx="201612" cy="346075"/>
          </a:xfrm>
          <a:custGeom>
            <a:avLst/>
            <a:gdLst/>
            <a:ahLst/>
            <a:cxnLst/>
            <a:rect l="l" t="t" r="r" b="b"/>
            <a:pathLst>
              <a:path w="130628" h="224518">
                <a:moveTo>
                  <a:pt x="24493" y="61233"/>
                </a:moveTo>
                <a:lnTo>
                  <a:pt x="106135" y="61233"/>
                </a:lnTo>
                <a:cubicBezTo>
                  <a:pt x="112939" y="61233"/>
                  <a:pt x="118722" y="63614"/>
                  <a:pt x="123485" y="68376"/>
                </a:cubicBezTo>
                <a:cubicBezTo>
                  <a:pt x="128247" y="73139"/>
                  <a:pt x="130628" y="78922"/>
                  <a:pt x="130628" y="85725"/>
                </a:cubicBezTo>
                <a:lnTo>
                  <a:pt x="130628" y="138793"/>
                </a:lnTo>
                <a:cubicBezTo>
                  <a:pt x="130628" y="142195"/>
                  <a:pt x="129438" y="145087"/>
                  <a:pt x="127056" y="147468"/>
                </a:cubicBezTo>
                <a:cubicBezTo>
                  <a:pt x="124675" y="149849"/>
                  <a:pt x="121784" y="151040"/>
                  <a:pt x="118382" y="151040"/>
                </a:cubicBezTo>
                <a:cubicBezTo>
                  <a:pt x="114980" y="151040"/>
                  <a:pt x="112089" y="149849"/>
                  <a:pt x="109707" y="147468"/>
                </a:cubicBezTo>
                <a:cubicBezTo>
                  <a:pt x="107326" y="145087"/>
                  <a:pt x="106135" y="142195"/>
                  <a:pt x="106135" y="138793"/>
                </a:cubicBezTo>
                <a:lnTo>
                  <a:pt x="106135" y="93890"/>
                </a:lnTo>
                <a:lnTo>
                  <a:pt x="97971" y="93890"/>
                </a:lnTo>
                <a:lnTo>
                  <a:pt x="97971" y="210231"/>
                </a:lnTo>
                <a:cubicBezTo>
                  <a:pt x="97971" y="214143"/>
                  <a:pt x="96568" y="217502"/>
                  <a:pt x="93761" y="220309"/>
                </a:cubicBezTo>
                <a:cubicBezTo>
                  <a:pt x="90955" y="223115"/>
                  <a:pt x="87596" y="224518"/>
                  <a:pt x="83684" y="224518"/>
                </a:cubicBezTo>
                <a:cubicBezTo>
                  <a:pt x="79772" y="224518"/>
                  <a:pt x="76412" y="223115"/>
                  <a:pt x="73606" y="220309"/>
                </a:cubicBezTo>
                <a:cubicBezTo>
                  <a:pt x="70799" y="217502"/>
                  <a:pt x="69396" y="214143"/>
                  <a:pt x="69396" y="210231"/>
                </a:cubicBezTo>
                <a:lnTo>
                  <a:pt x="69396" y="151040"/>
                </a:lnTo>
                <a:lnTo>
                  <a:pt x="61232" y="151040"/>
                </a:lnTo>
                <a:lnTo>
                  <a:pt x="61232" y="210231"/>
                </a:lnTo>
                <a:cubicBezTo>
                  <a:pt x="61232" y="214143"/>
                  <a:pt x="59829" y="217502"/>
                  <a:pt x="57022" y="220309"/>
                </a:cubicBezTo>
                <a:cubicBezTo>
                  <a:pt x="54216" y="223115"/>
                  <a:pt x="50856" y="224518"/>
                  <a:pt x="46944" y="224518"/>
                </a:cubicBezTo>
                <a:cubicBezTo>
                  <a:pt x="43032" y="224518"/>
                  <a:pt x="39673" y="223115"/>
                  <a:pt x="36867" y="220309"/>
                </a:cubicBezTo>
                <a:cubicBezTo>
                  <a:pt x="34060" y="217502"/>
                  <a:pt x="32657" y="214143"/>
                  <a:pt x="32657" y="210231"/>
                </a:cubicBezTo>
                <a:lnTo>
                  <a:pt x="32657" y="93890"/>
                </a:lnTo>
                <a:lnTo>
                  <a:pt x="24493" y="93890"/>
                </a:lnTo>
                <a:lnTo>
                  <a:pt x="24493" y="138793"/>
                </a:lnTo>
                <a:cubicBezTo>
                  <a:pt x="24493" y="142195"/>
                  <a:pt x="23302" y="145087"/>
                  <a:pt x="20921" y="147468"/>
                </a:cubicBezTo>
                <a:cubicBezTo>
                  <a:pt x="18539" y="149849"/>
                  <a:pt x="15648" y="151040"/>
                  <a:pt x="12246" y="151040"/>
                </a:cubicBezTo>
                <a:cubicBezTo>
                  <a:pt x="8844" y="151040"/>
                  <a:pt x="5953" y="149849"/>
                  <a:pt x="3572" y="147468"/>
                </a:cubicBezTo>
                <a:cubicBezTo>
                  <a:pt x="1190" y="145087"/>
                  <a:pt x="0" y="142195"/>
                  <a:pt x="0" y="138793"/>
                </a:cubicBezTo>
                <a:lnTo>
                  <a:pt x="0" y="85725"/>
                </a:lnTo>
                <a:cubicBezTo>
                  <a:pt x="0" y="78922"/>
                  <a:pt x="2381" y="73139"/>
                  <a:pt x="7143" y="68376"/>
                </a:cubicBezTo>
                <a:cubicBezTo>
                  <a:pt x="11906" y="63614"/>
                  <a:pt x="17689" y="61233"/>
                  <a:pt x="24493" y="61233"/>
                </a:cubicBezTo>
                <a:close/>
                <a:moveTo>
                  <a:pt x="65314" y="0"/>
                </a:moveTo>
                <a:cubicBezTo>
                  <a:pt x="73223" y="0"/>
                  <a:pt x="79963" y="2786"/>
                  <a:pt x="85533" y="8356"/>
                </a:cubicBezTo>
                <a:cubicBezTo>
                  <a:pt x="91104" y="13926"/>
                  <a:pt x="93889" y="20666"/>
                  <a:pt x="93889" y="28575"/>
                </a:cubicBezTo>
                <a:cubicBezTo>
                  <a:pt x="93889" y="36485"/>
                  <a:pt x="91104" y="43224"/>
                  <a:pt x="85533" y="48795"/>
                </a:cubicBezTo>
                <a:cubicBezTo>
                  <a:pt x="79963" y="54365"/>
                  <a:pt x="73223" y="57150"/>
                  <a:pt x="65314" y="57150"/>
                </a:cubicBezTo>
                <a:cubicBezTo>
                  <a:pt x="57405" y="57150"/>
                  <a:pt x="50665" y="54365"/>
                  <a:pt x="45095" y="48795"/>
                </a:cubicBezTo>
                <a:cubicBezTo>
                  <a:pt x="39524" y="43224"/>
                  <a:pt x="36739" y="36485"/>
                  <a:pt x="36739" y="28575"/>
                </a:cubicBezTo>
                <a:cubicBezTo>
                  <a:pt x="36739" y="20666"/>
                  <a:pt x="39524" y="13926"/>
                  <a:pt x="45095" y="8356"/>
                </a:cubicBezTo>
                <a:cubicBezTo>
                  <a:pt x="50665" y="2786"/>
                  <a:pt x="57405" y="0"/>
                  <a:pt x="65314" y="0"/>
                </a:cubicBez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Freeform 76"/>
          <p:cNvSpPr/>
          <p:nvPr/>
        </p:nvSpPr>
        <p:spPr>
          <a:xfrm>
            <a:off x="10201275" y="4518025"/>
            <a:ext cx="252413" cy="346075"/>
          </a:xfrm>
          <a:custGeom>
            <a:avLst/>
            <a:gdLst/>
            <a:ahLst/>
            <a:cxnLst/>
            <a:rect l="l" t="t" r="r" b="b"/>
            <a:pathLst>
              <a:path w="163286" h="224518">
                <a:moveTo>
                  <a:pt x="57150" y="61233"/>
                </a:moveTo>
                <a:lnTo>
                  <a:pt x="106136" y="61233"/>
                </a:lnTo>
                <a:cubicBezTo>
                  <a:pt x="114896" y="61233"/>
                  <a:pt x="122379" y="65782"/>
                  <a:pt x="128588" y="74882"/>
                </a:cubicBezTo>
                <a:lnTo>
                  <a:pt x="161245" y="123868"/>
                </a:lnTo>
                <a:cubicBezTo>
                  <a:pt x="162606" y="125909"/>
                  <a:pt x="163286" y="128163"/>
                  <a:pt x="163286" y="130629"/>
                </a:cubicBezTo>
                <a:cubicBezTo>
                  <a:pt x="163286" y="134031"/>
                  <a:pt x="162095" y="136922"/>
                  <a:pt x="159714" y="139304"/>
                </a:cubicBezTo>
                <a:cubicBezTo>
                  <a:pt x="157333" y="141685"/>
                  <a:pt x="154441" y="142875"/>
                  <a:pt x="151040" y="142875"/>
                </a:cubicBezTo>
                <a:cubicBezTo>
                  <a:pt x="146702" y="142875"/>
                  <a:pt x="143300" y="141047"/>
                  <a:pt x="140834" y="137390"/>
                </a:cubicBezTo>
                <a:lnTo>
                  <a:pt x="111876" y="93890"/>
                </a:lnTo>
                <a:lnTo>
                  <a:pt x="106136" y="93890"/>
                </a:lnTo>
                <a:lnTo>
                  <a:pt x="106136" y="110729"/>
                </a:lnTo>
                <a:lnTo>
                  <a:pt x="137645" y="163159"/>
                </a:lnTo>
                <a:cubicBezTo>
                  <a:pt x="138410" y="164434"/>
                  <a:pt x="138793" y="165837"/>
                  <a:pt x="138793" y="167368"/>
                </a:cubicBezTo>
                <a:cubicBezTo>
                  <a:pt x="138793" y="169579"/>
                  <a:pt x="137985" y="171493"/>
                  <a:pt x="136369" y="173109"/>
                </a:cubicBezTo>
                <a:cubicBezTo>
                  <a:pt x="134753" y="174725"/>
                  <a:pt x="132840" y="175533"/>
                  <a:pt x="130629" y="175533"/>
                </a:cubicBezTo>
                <a:lnTo>
                  <a:pt x="106136" y="175533"/>
                </a:lnTo>
                <a:lnTo>
                  <a:pt x="106136" y="210231"/>
                </a:lnTo>
                <a:cubicBezTo>
                  <a:pt x="106136" y="214143"/>
                  <a:pt x="104733" y="217502"/>
                  <a:pt x="101926" y="220309"/>
                </a:cubicBezTo>
                <a:cubicBezTo>
                  <a:pt x="99120" y="223115"/>
                  <a:pt x="95761" y="224518"/>
                  <a:pt x="91848" y="224518"/>
                </a:cubicBezTo>
                <a:lnTo>
                  <a:pt x="71438" y="224518"/>
                </a:lnTo>
                <a:cubicBezTo>
                  <a:pt x="67526" y="224518"/>
                  <a:pt x="64166" y="223115"/>
                  <a:pt x="61360" y="220309"/>
                </a:cubicBezTo>
                <a:cubicBezTo>
                  <a:pt x="58553" y="217502"/>
                  <a:pt x="57150" y="214143"/>
                  <a:pt x="57150" y="210231"/>
                </a:cubicBezTo>
                <a:lnTo>
                  <a:pt x="57150" y="175533"/>
                </a:lnTo>
                <a:lnTo>
                  <a:pt x="32657" y="175533"/>
                </a:lnTo>
                <a:cubicBezTo>
                  <a:pt x="30446" y="175533"/>
                  <a:pt x="28533" y="174725"/>
                  <a:pt x="26917" y="173109"/>
                </a:cubicBezTo>
                <a:cubicBezTo>
                  <a:pt x="25301" y="171493"/>
                  <a:pt x="24493" y="169579"/>
                  <a:pt x="24493" y="167368"/>
                </a:cubicBezTo>
                <a:cubicBezTo>
                  <a:pt x="24493" y="165837"/>
                  <a:pt x="24876" y="164434"/>
                  <a:pt x="25641" y="163159"/>
                </a:cubicBezTo>
                <a:lnTo>
                  <a:pt x="57150" y="110729"/>
                </a:lnTo>
                <a:lnTo>
                  <a:pt x="57150" y="93890"/>
                </a:lnTo>
                <a:lnTo>
                  <a:pt x="51410" y="93890"/>
                </a:lnTo>
                <a:lnTo>
                  <a:pt x="22452" y="137390"/>
                </a:lnTo>
                <a:cubicBezTo>
                  <a:pt x="19986" y="141047"/>
                  <a:pt x="16584" y="142875"/>
                  <a:pt x="12247" y="142875"/>
                </a:cubicBezTo>
                <a:cubicBezTo>
                  <a:pt x="8845" y="142875"/>
                  <a:pt x="5953" y="141685"/>
                  <a:pt x="3572" y="139304"/>
                </a:cubicBezTo>
                <a:cubicBezTo>
                  <a:pt x="1191" y="136922"/>
                  <a:pt x="0" y="134031"/>
                  <a:pt x="0" y="130629"/>
                </a:cubicBezTo>
                <a:cubicBezTo>
                  <a:pt x="0" y="128163"/>
                  <a:pt x="681" y="125909"/>
                  <a:pt x="2041" y="123868"/>
                </a:cubicBezTo>
                <a:lnTo>
                  <a:pt x="34698" y="74882"/>
                </a:lnTo>
                <a:cubicBezTo>
                  <a:pt x="40907" y="65782"/>
                  <a:pt x="48391" y="61233"/>
                  <a:pt x="57150" y="61233"/>
                </a:cubicBezTo>
                <a:close/>
                <a:moveTo>
                  <a:pt x="81643" y="0"/>
                </a:moveTo>
                <a:cubicBezTo>
                  <a:pt x="89552" y="0"/>
                  <a:pt x="96292" y="2786"/>
                  <a:pt x="101862" y="8356"/>
                </a:cubicBezTo>
                <a:cubicBezTo>
                  <a:pt x="107433" y="13926"/>
                  <a:pt x="110218" y="20666"/>
                  <a:pt x="110218" y="28575"/>
                </a:cubicBezTo>
                <a:cubicBezTo>
                  <a:pt x="110218" y="36485"/>
                  <a:pt x="107433" y="43224"/>
                  <a:pt x="101862" y="48795"/>
                </a:cubicBezTo>
                <a:cubicBezTo>
                  <a:pt x="96292" y="54365"/>
                  <a:pt x="89552" y="57150"/>
                  <a:pt x="81643" y="57150"/>
                </a:cubicBezTo>
                <a:cubicBezTo>
                  <a:pt x="73734" y="57150"/>
                  <a:pt x="66994" y="54365"/>
                  <a:pt x="61424" y="48795"/>
                </a:cubicBezTo>
                <a:cubicBezTo>
                  <a:pt x="55853" y="43224"/>
                  <a:pt x="53068" y="36485"/>
                  <a:pt x="53068" y="28575"/>
                </a:cubicBezTo>
                <a:cubicBezTo>
                  <a:pt x="53068" y="20666"/>
                  <a:pt x="55853" y="13926"/>
                  <a:pt x="61424" y="8356"/>
                </a:cubicBezTo>
                <a:cubicBezTo>
                  <a:pt x="66994" y="2786"/>
                  <a:pt x="73734" y="0"/>
                  <a:pt x="81643" y="0"/>
                </a:cubicBez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9447213" y="4575175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45%</a:t>
            </a: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10483850" y="4575175"/>
            <a:ext cx="544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Roboto"/>
                <a:ea typeface="Roboto"/>
                <a:cs typeface="Roboto"/>
              </a:rPr>
              <a:t>55%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0483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Arc 1"/>
          <p:cNvSpPr/>
          <p:nvPr/>
        </p:nvSpPr>
        <p:spPr>
          <a:xfrm flipH="1">
            <a:off x="1174750" y="2287588"/>
            <a:ext cx="3365500" cy="3365500"/>
          </a:xfrm>
          <a:prstGeom prst="arc">
            <a:avLst>
              <a:gd name="adj1" fmla="val 16200000"/>
              <a:gd name="adj2" fmla="val 6320568"/>
            </a:avLst>
          </a:prstGeom>
          <a:noFill/>
          <a:ln w="254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c 5"/>
          <p:cNvSpPr/>
          <p:nvPr/>
        </p:nvSpPr>
        <p:spPr>
          <a:xfrm flipH="1">
            <a:off x="1497013" y="2608263"/>
            <a:ext cx="2722562" cy="2722562"/>
          </a:xfrm>
          <a:prstGeom prst="arc">
            <a:avLst>
              <a:gd name="adj1" fmla="val 16200000"/>
              <a:gd name="adj2" fmla="val 4859881"/>
            </a:avLst>
          </a:prstGeom>
          <a:noFill/>
          <a:ln w="254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c 6"/>
          <p:cNvSpPr/>
          <p:nvPr/>
        </p:nvSpPr>
        <p:spPr>
          <a:xfrm flipH="1">
            <a:off x="1816100" y="2927350"/>
            <a:ext cx="2084388" cy="2084388"/>
          </a:xfrm>
          <a:prstGeom prst="arc">
            <a:avLst>
              <a:gd name="adj1" fmla="val 16200000"/>
              <a:gd name="adj2" fmla="val 7923084"/>
            </a:avLst>
          </a:prstGeom>
          <a:noFill/>
          <a:ln w="254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c 7"/>
          <p:cNvSpPr/>
          <p:nvPr/>
        </p:nvSpPr>
        <p:spPr>
          <a:xfrm flipH="1">
            <a:off x="2135188" y="3248025"/>
            <a:ext cx="1444625" cy="1444625"/>
          </a:xfrm>
          <a:prstGeom prst="arc">
            <a:avLst>
              <a:gd name="adj1" fmla="val 16200000"/>
              <a:gd name="adj2" fmla="val 9034491"/>
            </a:avLst>
          </a:prstGeom>
          <a:noFill/>
          <a:ln w="254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8"/>
          <p:cNvSpPr/>
          <p:nvPr/>
        </p:nvSpPr>
        <p:spPr>
          <a:xfrm>
            <a:off x="1174750" y="2287588"/>
            <a:ext cx="3365500" cy="3365500"/>
          </a:xfrm>
          <a:prstGeom prst="arc">
            <a:avLst>
              <a:gd name="adj1" fmla="val 1518616"/>
              <a:gd name="adj2" fmla="val 6211271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1"/>
          <p:cNvSpPr/>
          <p:nvPr/>
        </p:nvSpPr>
        <p:spPr>
          <a:xfrm>
            <a:off x="1497013" y="2608263"/>
            <a:ext cx="2722562" cy="2722562"/>
          </a:xfrm>
          <a:prstGeom prst="arc">
            <a:avLst>
              <a:gd name="adj1" fmla="val 319443"/>
              <a:gd name="adj2" fmla="val 6870139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3"/>
          <p:cNvSpPr/>
          <p:nvPr/>
        </p:nvSpPr>
        <p:spPr>
          <a:xfrm>
            <a:off x="1816100" y="2927350"/>
            <a:ext cx="2084388" cy="2084388"/>
          </a:xfrm>
          <a:prstGeom prst="arc">
            <a:avLst>
              <a:gd name="adj1" fmla="val 21238658"/>
              <a:gd name="adj2" fmla="val 7964625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4"/>
          <p:cNvSpPr/>
          <p:nvPr/>
        </p:nvSpPr>
        <p:spPr>
          <a:xfrm>
            <a:off x="2135188" y="3248025"/>
            <a:ext cx="1444625" cy="1444625"/>
          </a:xfrm>
          <a:prstGeom prst="arc">
            <a:avLst>
              <a:gd name="adj1" fmla="val 19805318"/>
              <a:gd name="adj2" fmla="val 9622851"/>
            </a:avLst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2967038" y="21336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2967038" y="24638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2967038" y="27940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2967038" y="31242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20496" name="TextBox 24"/>
          <p:cNvSpPr txBox="1">
            <a:spLocks noChangeArrowheads="1"/>
          </p:cNvSpPr>
          <p:nvPr/>
        </p:nvSpPr>
        <p:spPr bwMode="auto">
          <a:xfrm>
            <a:off x="6675438" y="3527425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45%</a:t>
            </a:r>
          </a:p>
        </p:txBody>
      </p:sp>
      <p:sp>
        <p:nvSpPr>
          <p:cNvPr id="20497" name="Rectangle 25"/>
          <p:cNvSpPr>
            <a:spLocks noChangeArrowheads="1"/>
          </p:cNvSpPr>
          <p:nvPr/>
        </p:nvSpPr>
        <p:spPr bwMode="auto">
          <a:xfrm>
            <a:off x="7316788" y="3527425"/>
            <a:ext cx="38338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498" name="TextBox 26"/>
          <p:cNvSpPr txBox="1">
            <a:spLocks noChangeArrowheads="1"/>
          </p:cNvSpPr>
          <p:nvPr/>
        </p:nvSpPr>
        <p:spPr bwMode="auto">
          <a:xfrm>
            <a:off x="6675438" y="41910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20499" name="Rectangle 27"/>
          <p:cNvSpPr>
            <a:spLocks noChangeArrowheads="1"/>
          </p:cNvSpPr>
          <p:nvPr/>
        </p:nvSpPr>
        <p:spPr bwMode="auto">
          <a:xfrm>
            <a:off x="7316788" y="4191000"/>
            <a:ext cx="38338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00" name="TextBox 28"/>
          <p:cNvSpPr txBox="1">
            <a:spLocks noChangeArrowheads="1"/>
          </p:cNvSpPr>
          <p:nvPr/>
        </p:nvSpPr>
        <p:spPr bwMode="auto">
          <a:xfrm>
            <a:off x="6675438" y="4856163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25%</a:t>
            </a:r>
          </a:p>
        </p:txBody>
      </p:sp>
      <p:sp>
        <p:nvSpPr>
          <p:cNvPr id="20501" name="Rectangle 29"/>
          <p:cNvSpPr>
            <a:spLocks noChangeArrowheads="1"/>
          </p:cNvSpPr>
          <p:nvPr/>
        </p:nvSpPr>
        <p:spPr bwMode="auto">
          <a:xfrm>
            <a:off x="7316788" y="4856163"/>
            <a:ext cx="38338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02" name="TextBox 30"/>
          <p:cNvSpPr txBox="1">
            <a:spLocks noChangeArrowheads="1"/>
          </p:cNvSpPr>
          <p:nvPr/>
        </p:nvSpPr>
        <p:spPr bwMode="auto">
          <a:xfrm>
            <a:off x="6675438" y="5521325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Roboto"/>
                <a:ea typeface="Roboto"/>
                <a:cs typeface="Roboto"/>
              </a:rPr>
              <a:t>98%</a:t>
            </a:r>
          </a:p>
        </p:txBody>
      </p:sp>
      <p:sp>
        <p:nvSpPr>
          <p:cNvPr id="20503" name="Rectangle 31"/>
          <p:cNvSpPr>
            <a:spLocks noChangeArrowheads="1"/>
          </p:cNvSpPr>
          <p:nvPr/>
        </p:nvSpPr>
        <p:spPr bwMode="auto">
          <a:xfrm>
            <a:off x="7316788" y="5521325"/>
            <a:ext cx="38338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04" name="矩形 26"/>
          <p:cNvSpPr>
            <a:spLocks noChangeArrowheads="1"/>
          </p:cNvSpPr>
          <p:nvPr/>
        </p:nvSpPr>
        <p:spPr bwMode="auto">
          <a:xfrm>
            <a:off x="5370513" y="2232025"/>
            <a:ext cx="48752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5370513" y="185578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519" name="组合 1"/>
          <p:cNvGrpSpPr>
            <a:grpSpLocks/>
          </p:cNvGrpSpPr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21520" name="组合 17"/>
            <p:cNvGrpSpPr>
              <a:grpSpLocks/>
            </p:cNvGrpSpPr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21522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itchFamily="34" charset="-122"/>
                    <a:ea typeface="微软雅黑" pitchFamily="34" charset="-122"/>
                  </a:rPr>
                  <a:t>Part  03</a:t>
                </a:r>
                <a:endParaRPr lang="zh-CN" altLang="en-US" sz="60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1523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itchFamily="34" charset="-122"/>
                    <a:ea typeface="微软雅黑" pitchFamily="34" charset="-122"/>
                  </a:rPr>
                  <a:t>营销策略整合</a:t>
                </a:r>
              </a:p>
            </p:txBody>
          </p:sp>
        </p:grpSp>
        <p:sp>
          <p:nvSpPr>
            <p:cNvPr id="21521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itchFamily="34" charset="-122"/>
                  <a:ea typeface="微软雅黑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20" y="505064"/>
            <a:ext cx="8719200" cy="159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8924925" y="0"/>
            <a:ext cx="3267075" cy="6858000"/>
          </a:xfrm>
          <a:prstGeom prst="triangle">
            <a:avLst>
              <a:gd name="adj" fmla="val 10000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99" name="矩形 11"/>
          <p:cNvSpPr>
            <a:spLocks noChangeArrowheads="1"/>
          </p:cNvSpPr>
          <p:nvPr/>
        </p:nvSpPr>
        <p:spPr bwMode="auto">
          <a:xfrm>
            <a:off x="3308350" y="3184525"/>
            <a:ext cx="2484438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black">
          <a:xfrm>
            <a:off x="3676650" y="32305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项目情况概述</a:t>
            </a:r>
          </a:p>
        </p:txBody>
      </p:sp>
      <p:sp>
        <p:nvSpPr>
          <p:cNvPr id="10" name="矩形 9"/>
          <p:cNvSpPr/>
          <p:nvPr/>
        </p:nvSpPr>
        <p:spPr>
          <a:xfrm>
            <a:off x="1793875" y="3184525"/>
            <a:ext cx="1328738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2" name="文本框 10"/>
          <p:cNvSpPr txBox="1">
            <a:spLocks noChangeArrowheads="1"/>
          </p:cNvSpPr>
          <p:nvPr/>
        </p:nvSpPr>
        <p:spPr bwMode="auto">
          <a:xfrm>
            <a:off x="1970088" y="3221038"/>
            <a:ext cx="96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</a:p>
        </p:txBody>
      </p:sp>
      <p:sp>
        <p:nvSpPr>
          <p:cNvPr id="4103" name="矩形 18"/>
          <p:cNvSpPr>
            <a:spLocks noChangeArrowheads="1"/>
          </p:cNvSpPr>
          <p:nvPr/>
        </p:nvSpPr>
        <p:spPr bwMode="auto">
          <a:xfrm>
            <a:off x="3308350" y="3844925"/>
            <a:ext cx="2484438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black">
          <a:xfrm>
            <a:off x="3676650" y="38909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行业市场分析</a:t>
            </a:r>
          </a:p>
        </p:txBody>
      </p:sp>
      <p:sp>
        <p:nvSpPr>
          <p:cNvPr id="17" name="矩形 16"/>
          <p:cNvSpPr/>
          <p:nvPr/>
        </p:nvSpPr>
        <p:spPr>
          <a:xfrm>
            <a:off x="1793875" y="3844925"/>
            <a:ext cx="1328738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06" name="文本框 17"/>
          <p:cNvSpPr txBox="1">
            <a:spLocks noChangeArrowheads="1"/>
          </p:cNvSpPr>
          <p:nvPr/>
        </p:nvSpPr>
        <p:spPr bwMode="auto">
          <a:xfrm>
            <a:off x="1970088" y="3881438"/>
            <a:ext cx="96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</a:p>
        </p:txBody>
      </p:sp>
      <p:sp>
        <p:nvSpPr>
          <p:cNvPr id="4107" name="矩形 25"/>
          <p:cNvSpPr>
            <a:spLocks noChangeArrowheads="1"/>
          </p:cNvSpPr>
          <p:nvPr/>
        </p:nvSpPr>
        <p:spPr bwMode="auto">
          <a:xfrm>
            <a:off x="3305175" y="4505325"/>
            <a:ext cx="2487613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black">
          <a:xfrm>
            <a:off x="3673475" y="45513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营销策略整合</a:t>
            </a:r>
          </a:p>
        </p:txBody>
      </p:sp>
      <p:sp>
        <p:nvSpPr>
          <p:cNvPr id="24" name="矩形 23"/>
          <p:cNvSpPr/>
          <p:nvPr/>
        </p:nvSpPr>
        <p:spPr>
          <a:xfrm>
            <a:off x="1792288" y="4505325"/>
            <a:ext cx="1328737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10" name="文本框 24"/>
          <p:cNvSpPr txBox="1">
            <a:spLocks noChangeArrowheads="1"/>
          </p:cNvSpPr>
          <p:nvPr/>
        </p:nvSpPr>
        <p:spPr bwMode="auto">
          <a:xfrm>
            <a:off x="1968500" y="454183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</a:p>
        </p:txBody>
      </p:sp>
      <p:sp>
        <p:nvSpPr>
          <p:cNvPr id="4111" name="矩形 32"/>
          <p:cNvSpPr>
            <a:spLocks noChangeArrowheads="1"/>
          </p:cNvSpPr>
          <p:nvPr/>
        </p:nvSpPr>
        <p:spPr bwMode="auto">
          <a:xfrm>
            <a:off x="3305175" y="5165725"/>
            <a:ext cx="2487613" cy="488950"/>
          </a:xfrm>
          <a:prstGeom prst="rect">
            <a:avLst/>
          </a:prstGeom>
          <a:noFill/>
          <a:ln w="9525">
            <a:solidFill>
              <a:srgbClr val="F772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12" name="Rectangle 6"/>
          <p:cNvSpPr>
            <a:spLocks noChangeArrowheads="1"/>
          </p:cNvSpPr>
          <p:nvPr/>
        </p:nvSpPr>
        <p:spPr bwMode="black">
          <a:xfrm>
            <a:off x="3673475" y="5211763"/>
            <a:ext cx="2771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财务风险管控</a:t>
            </a:r>
          </a:p>
        </p:txBody>
      </p:sp>
      <p:sp>
        <p:nvSpPr>
          <p:cNvPr id="31" name="矩形 30"/>
          <p:cNvSpPr/>
          <p:nvPr/>
        </p:nvSpPr>
        <p:spPr>
          <a:xfrm>
            <a:off x="1792288" y="5165725"/>
            <a:ext cx="1328737" cy="488950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14" name="文本框 31"/>
          <p:cNvSpPr txBox="1">
            <a:spLocks noChangeArrowheads="1"/>
          </p:cNvSpPr>
          <p:nvPr/>
        </p:nvSpPr>
        <p:spPr bwMode="auto">
          <a:xfrm>
            <a:off x="1968500" y="5202238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</a:p>
        </p:txBody>
      </p:sp>
      <p:grpSp>
        <p:nvGrpSpPr>
          <p:cNvPr id="4115" name="组合 34"/>
          <p:cNvGrpSpPr>
            <a:grpSpLocks/>
          </p:cNvGrpSpPr>
          <p:nvPr/>
        </p:nvGrpSpPr>
        <p:grpSpPr bwMode="auto">
          <a:xfrm>
            <a:off x="1639888" y="1727200"/>
            <a:ext cx="2701925" cy="898525"/>
            <a:chOff x="467913" y="1102550"/>
            <a:chExt cx="2702007" cy="899374"/>
          </a:xfrm>
        </p:grpSpPr>
        <p:grpSp>
          <p:nvGrpSpPr>
            <p:cNvPr id="4131" name="组合 35"/>
            <p:cNvGrpSpPr>
              <a:grpSpLocks/>
            </p:cNvGrpSpPr>
            <p:nvPr/>
          </p:nvGrpSpPr>
          <p:grpSpPr bwMode="auto">
            <a:xfrm>
              <a:off x="467913" y="1102550"/>
              <a:ext cx="2702007" cy="849531"/>
              <a:chOff x="10870474" y="497840"/>
              <a:chExt cx="2702007" cy="849531"/>
            </a:xfrm>
          </p:grpSpPr>
          <p:sp>
            <p:nvSpPr>
              <p:cNvPr id="4133" name="文本框 37"/>
              <p:cNvSpPr txBox="1">
                <a:spLocks noChangeArrowheads="1"/>
              </p:cNvSpPr>
              <p:nvPr/>
            </p:nvSpPr>
            <p:spPr bwMode="auto">
              <a:xfrm>
                <a:off x="10870474" y="49784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目</a:t>
                </a:r>
                <a:r>
                  <a:rPr lang="zh-CN" altLang="en-US" sz="3600" b="1">
                    <a:solidFill>
                      <a:srgbClr val="F77258"/>
                    </a:solidFill>
                    <a:latin typeface="微软雅黑" pitchFamily="34" charset="-122"/>
                    <a:ea typeface="微软雅黑" pitchFamily="34" charset="-122"/>
                  </a:rPr>
                  <a:t>录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1021291" y="1347956"/>
                <a:ext cx="255119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2" name="文本框 36"/>
            <p:cNvSpPr txBox="1">
              <a:spLocks noChangeArrowheads="1"/>
            </p:cNvSpPr>
            <p:nvPr/>
          </p:nvSpPr>
          <p:spPr bwMode="auto">
            <a:xfrm>
              <a:off x="995860" y="160181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77258"/>
                  </a:solidFill>
                  <a:latin typeface="微软雅黑" pitchFamily="34" charset="-122"/>
                  <a:ea typeface="微软雅黑" pitchFamily="34" charset="-122"/>
                </a:rPr>
                <a:t>Contents</a:t>
              </a:r>
              <a:endPara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4" name="等腰三角形 4"/>
          <p:cNvSpPr/>
          <p:nvPr/>
        </p:nvSpPr>
        <p:spPr>
          <a:xfrm rot="11374545">
            <a:off x="8839200" y="1468438"/>
            <a:ext cx="501650" cy="5270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等腰三角形 4"/>
          <p:cNvSpPr/>
          <p:nvPr/>
        </p:nvSpPr>
        <p:spPr>
          <a:xfrm rot="20476330">
            <a:off x="10464800" y="766763"/>
            <a:ext cx="1674813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等腰三角形 4"/>
          <p:cNvSpPr/>
          <p:nvPr/>
        </p:nvSpPr>
        <p:spPr>
          <a:xfrm>
            <a:off x="10202863" y="1533525"/>
            <a:ext cx="1282700" cy="134620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等腰三角形 4"/>
          <p:cNvSpPr/>
          <p:nvPr/>
        </p:nvSpPr>
        <p:spPr>
          <a:xfrm rot="3834254">
            <a:off x="9466263" y="5322888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等腰三角形 4"/>
          <p:cNvSpPr/>
          <p:nvPr/>
        </p:nvSpPr>
        <p:spPr>
          <a:xfrm rot="3834254">
            <a:off x="9100344" y="6187282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等腰三角形 4"/>
          <p:cNvSpPr/>
          <p:nvPr/>
        </p:nvSpPr>
        <p:spPr>
          <a:xfrm rot="4726618">
            <a:off x="9940925" y="3300413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等腰三角形 4"/>
          <p:cNvSpPr/>
          <p:nvPr/>
        </p:nvSpPr>
        <p:spPr>
          <a:xfrm rot="12600000">
            <a:off x="8034338" y="2139950"/>
            <a:ext cx="1187450" cy="1247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等腰三角形 4"/>
          <p:cNvSpPr/>
          <p:nvPr/>
        </p:nvSpPr>
        <p:spPr>
          <a:xfrm rot="21025852">
            <a:off x="11661775" y="754063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等腰三角形 4"/>
          <p:cNvSpPr/>
          <p:nvPr/>
        </p:nvSpPr>
        <p:spPr>
          <a:xfrm rot="3834254">
            <a:off x="8044656" y="329407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等腰三角形 4"/>
          <p:cNvSpPr/>
          <p:nvPr/>
        </p:nvSpPr>
        <p:spPr>
          <a:xfrm rot="18038681">
            <a:off x="9340056" y="-207169"/>
            <a:ext cx="344488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等腰三角形 4"/>
          <p:cNvSpPr/>
          <p:nvPr/>
        </p:nvSpPr>
        <p:spPr>
          <a:xfrm rot="19679131">
            <a:off x="7400925" y="1608138"/>
            <a:ext cx="661988" cy="6953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等腰三角形 4"/>
          <p:cNvSpPr/>
          <p:nvPr/>
        </p:nvSpPr>
        <p:spPr>
          <a:xfrm rot="15049811">
            <a:off x="8596313" y="4405313"/>
            <a:ext cx="501650" cy="5270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等腰三角形 4"/>
          <p:cNvSpPr/>
          <p:nvPr/>
        </p:nvSpPr>
        <p:spPr>
          <a:xfrm rot="11374545">
            <a:off x="10853738" y="5605463"/>
            <a:ext cx="501650" cy="525462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152214" y="832757"/>
            <a:ext cx="3080989" cy="5591028"/>
            <a:chOff x="9152214" y="832757"/>
            <a:chExt cx="3080989" cy="5591028"/>
          </a:xfrm>
          <a:solidFill>
            <a:srgbClr val="FFFFFF"/>
          </a:solidFill>
        </p:grpSpPr>
        <p:sp>
          <p:nvSpPr>
            <p:cNvPr id="51" name="任意多边形 50"/>
            <p:cNvSpPr/>
            <p:nvPr/>
          </p:nvSpPr>
          <p:spPr>
            <a:xfrm rot="20476330">
              <a:off x="10748648" y="1409739"/>
              <a:ext cx="1484555" cy="991655"/>
            </a:xfrm>
            <a:custGeom>
              <a:avLst/>
              <a:gdLst>
                <a:gd name="connsiteX0" fmla="*/ 964253 w 1484555"/>
                <a:gd name="connsiteY0" fmla="*/ 0 h 991655"/>
                <a:gd name="connsiteX1" fmla="*/ 1484555 w 1484555"/>
                <a:gd name="connsiteY1" fmla="*/ 377030 h 991655"/>
                <a:gd name="connsiteX2" fmla="*/ 0 w 1484555"/>
                <a:gd name="connsiteY2" fmla="*/ 991655 h 99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555" h="991655">
                  <a:moveTo>
                    <a:pt x="964253" y="0"/>
                  </a:moveTo>
                  <a:lnTo>
                    <a:pt x="1484555" y="377030"/>
                  </a:lnTo>
                  <a:lnTo>
                    <a:pt x="0" y="9916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971638" y="2127252"/>
              <a:ext cx="513649" cy="434792"/>
            </a:xfrm>
            <a:custGeom>
              <a:avLst/>
              <a:gdLst>
                <a:gd name="connsiteX0" fmla="*/ 207102 w 513649"/>
                <a:gd name="connsiteY0" fmla="*/ 0 h 434792"/>
                <a:gd name="connsiteX1" fmla="*/ 513649 w 513649"/>
                <a:gd name="connsiteY1" fmla="*/ 222135 h 434792"/>
                <a:gd name="connsiteX2" fmla="*/ 0 w 513649"/>
                <a:gd name="connsiteY2" fmla="*/ 434792 h 43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649" h="434792">
                  <a:moveTo>
                    <a:pt x="207102" y="0"/>
                  </a:moveTo>
                  <a:lnTo>
                    <a:pt x="513649" y="222135"/>
                  </a:lnTo>
                  <a:lnTo>
                    <a:pt x="0" y="4347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 rot="3834254">
              <a:off x="9520560" y="5357206"/>
              <a:ext cx="314048" cy="287533"/>
            </a:xfrm>
            <a:custGeom>
              <a:avLst/>
              <a:gdLst>
                <a:gd name="connsiteX0" fmla="*/ 11468 w 314048"/>
                <a:gd name="connsiteY0" fmla="*/ 0 h 287533"/>
                <a:gd name="connsiteX1" fmla="*/ 314048 w 314048"/>
                <a:gd name="connsiteY1" fmla="*/ 219261 h 287533"/>
                <a:gd name="connsiteX2" fmla="*/ 149143 w 314048"/>
                <a:gd name="connsiteY2" fmla="*/ 287533 h 287533"/>
                <a:gd name="connsiteX3" fmla="*/ 0 w 314048"/>
                <a:gd name="connsiteY3" fmla="*/ 99595 h 28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048" h="287533">
                  <a:moveTo>
                    <a:pt x="11468" y="0"/>
                  </a:moveTo>
                  <a:lnTo>
                    <a:pt x="314048" y="219261"/>
                  </a:lnTo>
                  <a:lnTo>
                    <a:pt x="149143" y="287533"/>
                  </a:lnTo>
                  <a:lnTo>
                    <a:pt x="0" y="995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3834254">
              <a:off x="9141845" y="6212916"/>
              <a:ext cx="221238" cy="200499"/>
            </a:xfrm>
            <a:custGeom>
              <a:avLst/>
              <a:gdLst>
                <a:gd name="connsiteX0" fmla="*/ 6794 w 221238"/>
                <a:gd name="connsiteY0" fmla="*/ 0 h 200499"/>
                <a:gd name="connsiteX1" fmla="*/ 221238 w 221238"/>
                <a:gd name="connsiteY1" fmla="*/ 155395 h 200499"/>
                <a:gd name="connsiteX2" fmla="*/ 112294 w 221238"/>
                <a:gd name="connsiteY2" fmla="*/ 200499 h 200499"/>
                <a:gd name="connsiteX3" fmla="*/ 0 w 221238"/>
                <a:gd name="connsiteY3" fmla="*/ 58996 h 20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238" h="200499">
                  <a:moveTo>
                    <a:pt x="6794" y="0"/>
                  </a:moveTo>
                  <a:lnTo>
                    <a:pt x="221238" y="155395"/>
                  </a:lnTo>
                  <a:lnTo>
                    <a:pt x="112294" y="200499"/>
                  </a:lnTo>
                  <a:lnTo>
                    <a:pt x="0" y="58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4726618">
              <a:off x="10137641" y="3462627"/>
              <a:ext cx="1090268" cy="942332"/>
            </a:xfrm>
            <a:custGeom>
              <a:avLst/>
              <a:gdLst>
                <a:gd name="connsiteX0" fmla="*/ 54741 w 1090268"/>
                <a:gd name="connsiteY0" fmla="*/ 0 h 942332"/>
                <a:gd name="connsiteX1" fmla="*/ 1090268 w 1090268"/>
                <a:gd name="connsiteY1" fmla="*/ 750382 h 942332"/>
                <a:gd name="connsiteX2" fmla="*/ 626636 w 1090268"/>
                <a:gd name="connsiteY2" fmla="*/ 942332 h 942332"/>
                <a:gd name="connsiteX3" fmla="*/ 0 w 1090268"/>
                <a:gd name="connsiteY3" fmla="*/ 475377 h 94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268" h="942332">
                  <a:moveTo>
                    <a:pt x="54741" y="0"/>
                  </a:moveTo>
                  <a:lnTo>
                    <a:pt x="1090268" y="750382"/>
                  </a:lnTo>
                  <a:lnTo>
                    <a:pt x="626636" y="942332"/>
                  </a:lnTo>
                  <a:lnTo>
                    <a:pt x="0" y="4753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21025852">
              <a:off x="11693675" y="832757"/>
              <a:ext cx="217959" cy="164561"/>
            </a:xfrm>
            <a:custGeom>
              <a:avLst/>
              <a:gdLst>
                <a:gd name="connsiteX0" fmla="*/ 115393 w 217959"/>
                <a:gd name="connsiteY0" fmla="*/ 0 h 164561"/>
                <a:gd name="connsiteX1" fmla="*/ 217959 w 217959"/>
                <a:gd name="connsiteY1" fmla="*/ 74324 h 164561"/>
                <a:gd name="connsiteX2" fmla="*/ 0 w 217959"/>
                <a:gd name="connsiteY2" fmla="*/ 164561 h 1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59" h="164561">
                  <a:moveTo>
                    <a:pt x="115393" y="0"/>
                  </a:moveTo>
                  <a:lnTo>
                    <a:pt x="217959" y="74324"/>
                  </a:lnTo>
                  <a:lnTo>
                    <a:pt x="0" y="164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等腰三角形 4"/>
          <p:cNvSpPr/>
          <p:nvPr/>
        </p:nvSpPr>
        <p:spPr>
          <a:xfrm rot="1555719">
            <a:off x="6561138" y="669925"/>
            <a:ext cx="242887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253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66"/>
          <p:cNvSpPr>
            <a:spLocks noChangeAspect="1"/>
          </p:cNvSpPr>
          <p:nvPr/>
        </p:nvSpPr>
        <p:spPr>
          <a:xfrm>
            <a:off x="1619250" y="1816100"/>
            <a:ext cx="625475" cy="606425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7" name="Oval 74"/>
          <p:cNvSpPr>
            <a:spLocks noChangeAspect="1"/>
          </p:cNvSpPr>
          <p:nvPr/>
        </p:nvSpPr>
        <p:spPr>
          <a:xfrm>
            <a:off x="1619250" y="3136900"/>
            <a:ext cx="625475" cy="606425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8" name="Oval 80"/>
          <p:cNvSpPr>
            <a:spLocks noChangeAspect="1"/>
          </p:cNvSpPr>
          <p:nvPr/>
        </p:nvSpPr>
        <p:spPr>
          <a:xfrm>
            <a:off x="1619250" y="4457700"/>
            <a:ext cx="625475" cy="606425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grpSp>
        <p:nvGrpSpPr>
          <p:cNvPr id="22535" name="Group 29"/>
          <p:cNvGrpSpPr>
            <a:grpSpLocks/>
          </p:cNvGrpSpPr>
          <p:nvPr/>
        </p:nvGrpSpPr>
        <p:grpSpPr bwMode="auto">
          <a:xfrm>
            <a:off x="5113338" y="1368425"/>
            <a:ext cx="1965325" cy="4156075"/>
            <a:chOff x="3189614" y="1562392"/>
            <a:chExt cx="1474916" cy="3116662"/>
          </a:xfrm>
        </p:grpSpPr>
        <p:sp>
          <p:nvSpPr>
            <p:cNvPr id="10" name="Freeform 153"/>
            <p:cNvSpPr/>
            <p:nvPr/>
          </p:nvSpPr>
          <p:spPr>
            <a:xfrm>
              <a:off x="3205101" y="1580249"/>
              <a:ext cx="1459429" cy="3098805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  <p:grpSp>
          <p:nvGrpSpPr>
            <p:cNvPr id="22554" name="Group 20"/>
            <p:cNvGrpSpPr>
              <a:grpSpLocks/>
            </p:cNvGrpSpPr>
            <p:nvPr/>
          </p:nvGrpSpPr>
          <p:grpSpPr bwMode="auto"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17" name="Rectangle 160"/>
              <p:cNvSpPr/>
              <p:nvPr/>
            </p:nvSpPr>
            <p:spPr>
              <a:xfrm>
                <a:off x="3392428" y="1950941"/>
                <a:ext cx="17955" cy="17350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61"/>
              <p:cNvSpPr/>
              <p:nvPr/>
            </p:nvSpPr>
            <p:spPr>
              <a:xfrm>
                <a:off x="3402096" y="2289810"/>
                <a:ext cx="17956" cy="117927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62"/>
              <p:cNvSpPr/>
              <p:nvPr/>
            </p:nvSpPr>
            <p:spPr>
              <a:xfrm>
                <a:off x="3402096" y="2567682"/>
                <a:ext cx="17956" cy="11928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556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 155"/>
            <p:cNvSpPr/>
            <p:nvPr/>
          </p:nvSpPr>
          <p:spPr>
            <a:xfrm>
              <a:off x="3806744" y="4332626"/>
              <a:ext cx="256144" cy="261904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56"/>
            <p:cNvSpPr/>
            <p:nvPr/>
          </p:nvSpPr>
          <p:spPr>
            <a:xfrm>
              <a:off x="3306368" y="1998106"/>
              <a:ext cx="1256895" cy="2276187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57"/>
            <p:cNvSpPr/>
            <p:nvPr/>
          </p:nvSpPr>
          <p:spPr>
            <a:xfrm>
              <a:off x="3797213" y="1824296"/>
              <a:ext cx="275206" cy="32143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58"/>
            <p:cNvSpPr/>
            <p:nvPr/>
          </p:nvSpPr>
          <p:spPr>
            <a:xfrm>
              <a:off x="3911584" y="1704059"/>
              <a:ext cx="46463" cy="47619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9"/>
            <p:cNvSpPr/>
            <p:nvPr/>
          </p:nvSpPr>
          <p:spPr>
            <a:xfrm>
              <a:off x="4292823" y="1562392"/>
              <a:ext cx="198958" cy="40476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37546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56" dirty="0">
                <a:solidFill>
                  <a:prstClr val="white"/>
                </a:solidFill>
              </a:endParaRPr>
            </a:p>
          </p:txBody>
        </p:sp>
      </p:grpSp>
      <p:pic>
        <p:nvPicPr>
          <p:cNvPr id="22536" name="Picture 51" descr="shadow.png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678488"/>
            <a:ext cx="30956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66"/>
          <p:cNvSpPr>
            <a:spLocks noChangeAspect="1"/>
          </p:cNvSpPr>
          <p:nvPr/>
        </p:nvSpPr>
        <p:spPr>
          <a:xfrm>
            <a:off x="9913938" y="1816100"/>
            <a:ext cx="625475" cy="606425"/>
          </a:xfrm>
          <a:prstGeom prst="ellipse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22" name="Oval 74"/>
          <p:cNvSpPr>
            <a:spLocks noChangeAspect="1"/>
          </p:cNvSpPr>
          <p:nvPr/>
        </p:nvSpPr>
        <p:spPr>
          <a:xfrm>
            <a:off x="9913938" y="3136900"/>
            <a:ext cx="625475" cy="606425"/>
          </a:xfrm>
          <a:prstGeom prst="ellipse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23" name="Oval 80"/>
          <p:cNvSpPr>
            <a:spLocks noChangeAspect="1"/>
          </p:cNvSpPr>
          <p:nvPr/>
        </p:nvSpPr>
        <p:spPr>
          <a:xfrm>
            <a:off x="9913938" y="4457700"/>
            <a:ext cx="625475" cy="606425"/>
          </a:xfrm>
          <a:prstGeom prst="ellipse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</a:endParaRPr>
          </a:p>
        </p:txBody>
      </p:sp>
      <p:sp>
        <p:nvSpPr>
          <p:cNvPr id="22540" name="Text Placeholder 3"/>
          <p:cNvSpPr txBox="1">
            <a:spLocks/>
          </p:cNvSpPr>
          <p:nvPr/>
        </p:nvSpPr>
        <p:spPr bwMode="auto">
          <a:xfrm>
            <a:off x="7631113" y="1906588"/>
            <a:ext cx="2141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22541" name="Text Placeholder 3"/>
          <p:cNvSpPr txBox="1">
            <a:spLocks/>
          </p:cNvSpPr>
          <p:nvPr/>
        </p:nvSpPr>
        <p:spPr bwMode="auto">
          <a:xfrm>
            <a:off x="2406650" y="1906588"/>
            <a:ext cx="214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22542" name="Text Placeholder 3"/>
          <p:cNvSpPr txBox="1">
            <a:spLocks/>
          </p:cNvSpPr>
          <p:nvPr/>
        </p:nvSpPr>
        <p:spPr bwMode="auto">
          <a:xfrm>
            <a:off x="2406650" y="3225800"/>
            <a:ext cx="2141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22543" name="Text Placeholder 3"/>
          <p:cNvSpPr txBox="1">
            <a:spLocks/>
          </p:cNvSpPr>
          <p:nvPr/>
        </p:nvSpPr>
        <p:spPr bwMode="auto">
          <a:xfrm>
            <a:off x="2406650" y="4545013"/>
            <a:ext cx="214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22544" name="Text Placeholder 3"/>
          <p:cNvSpPr txBox="1">
            <a:spLocks/>
          </p:cNvSpPr>
          <p:nvPr/>
        </p:nvSpPr>
        <p:spPr bwMode="auto">
          <a:xfrm>
            <a:off x="7631113" y="3236913"/>
            <a:ext cx="2141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22545" name="Text Placeholder 3"/>
          <p:cNvSpPr txBox="1">
            <a:spLocks/>
          </p:cNvSpPr>
          <p:nvPr/>
        </p:nvSpPr>
        <p:spPr bwMode="auto">
          <a:xfrm>
            <a:off x="7631113" y="4568825"/>
            <a:ext cx="2141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8894" y="1948709"/>
            <a:ext cx="1675244" cy="3035680"/>
          </a:xfrm>
          <a:custGeom>
            <a:avLst/>
            <a:gdLst>
              <a:gd name="connsiteX0" fmla="*/ 0 w 1675244"/>
              <a:gd name="connsiteY0" fmla="*/ 0 h 3035680"/>
              <a:gd name="connsiteX1" fmla="*/ 1675244 w 1675244"/>
              <a:gd name="connsiteY1" fmla="*/ 0 h 3035680"/>
              <a:gd name="connsiteX2" fmla="*/ 1675244 w 1675244"/>
              <a:gd name="connsiteY2" fmla="*/ 3035680 h 3035680"/>
              <a:gd name="connsiteX3" fmla="*/ 0 w 1675244"/>
              <a:gd name="connsiteY3" fmla="*/ 3035680 h 30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5244" h="3035680">
                <a:moveTo>
                  <a:pt x="0" y="0"/>
                </a:moveTo>
                <a:lnTo>
                  <a:pt x="1675244" y="0"/>
                </a:lnTo>
                <a:lnTo>
                  <a:pt x="1675244" y="3035680"/>
                </a:lnTo>
                <a:lnTo>
                  <a:pt x="0" y="3035680"/>
                </a:lnTo>
                <a:close/>
              </a:path>
            </a:pathLst>
          </a:custGeom>
        </p:spPr>
      </p:pic>
      <p:sp>
        <p:nvSpPr>
          <p:cNvPr id="22547" name="文本框 34"/>
          <p:cNvSpPr txBox="1">
            <a:spLocks noChangeArrowheads="1"/>
          </p:cNvSpPr>
          <p:nvPr/>
        </p:nvSpPr>
        <p:spPr bwMode="auto">
          <a:xfrm>
            <a:off x="1500188" y="1884363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48" name="文本框 35"/>
          <p:cNvSpPr txBox="1">
            <a:spLocks noChangeArrowheads="1"/>
          </p:cNvSpPr>
          <p:nvPr/>
        </p:nvSpPr>
        <p:spPr bwMode="auto">
          <a:xfrm>
            <a:off x="1500188" y="3213100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49" name="文本框 36"/>
          <p:cNvSpPr txBox="1">
            <a:spLocks noChangeArrowheads="1"/>
          </p:cNvSpPr>
          <p:nvPr/>
        </p:nvSpPr>
        <p:spPr bwMode="auto">
          <a:xfrm>
            <a:off x="1500188" y="4541838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50" name="文本框 37"/>
          <p:cNvSpPr txBox="1">
            <a:spLocks noChangeArrowheads="1"/>
          </p:cNvSpPr>
          <p:nvPr/>
        </p:nvSpPr>
        <p:spPr bwMode="auto">
          <a:xfrm>
            <a:off x="9794875" y="187325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51" name="文本框 38"/>
          <p:cNvSpPr txBox="1">
            <a:spLocks noChangeArrowheads="1"/>
          </p:cNvSpPr>
          <p:nvPr/>
        </p:nvSpPr>
        <p:spPr bwMode="auto">
          <a:xfrm>
            <a:off x="9794875" y="320198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52" name="文本框 39"/>
          <p:cNvSpPr txBox="1">
            <a:spLocks noChangeArrowheads="1"/>
          </p:cNvSpPr>
          <p:nvPr/>
        </p:nvSpPr>
        <p:spPr bwMode="auto">
          <a:xfrm>
            <a:off x="9794875" y="45307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3555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556" name="组合 5"/>
          <p:cNvGrpSpPr>
            <a:grpSpLocks/>
          </p:cNvGrpSpPr>
          <p:nvPr/>
        </p:nvGrpSpPr>
        <p:grpSpPr bwMode="auto">
          <a:xfrm>
            <a:off x="7048500" y="1404938"/>
            <a:ext cx="2755900" cy="838200"/>
            <a:chOff x="7048400" y="1405263"/>
            <a:chExt cx="2756000" cy="838157"/>
          </a:xfrm>
        </p:grpSpPr>
        <p:sp>
          <p:nvSpPr>
            <p:cNvPr id="23574" name="TextBox 7"/>
            <p:cNvSpPr txBox="1">
              <a:spLocks noChangeArrowheads="1"/>
            </p:cNvSpPr>
            <p:nvPr/>
          </p:nvSpPr>
          <p:spPr bwMode="auto">
            <a:xfrm>
              <a:off x="7074430" y="140526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75" name="Rectangle 8"/>
            <p:cNvSpPr>
              <a:spLocks noChangeArrowheads="1"/>
            </p:cNvSpPr>
            <p:nvPr/>
          </p:nvSpPr>
          <p:spPr bwMode="auto">
            <a:xfrm>
              <a:off x="7048400" y="1720200"/>
              <a:ext cx="275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557" name="组合 8"/>
          <p:cNvGrpSpPr>
            <a:grpSpLocks/>
          </p:cNvGrpSpPr>
          <p:nvPr/>
        </p:nvGrpSpPr>
        <p:grpSpPr bwMode="auto">
          <a:xfrm>
            <a:off x="1808163" y="3370263"/>
            <a:ext cx="2755900" cy="838200"/>
            <a:chOff x="1807533" y="3369529"/>
            <a:chExt cx="2756000" cy="838157"/>
          </a:xfrm>
        </p:grpSpPr>
        <p:sp>
          <p:nvSpPr>
            <p:cNvPr id="23572" name="TextBox 9"/>
            <p:cNvSpPr txBox="1">
              <a:spLocks noChangeArrowheads="1"/>
            </p:cNvSpPr>
            <p:nvPr/>
          </p:nvSpPr>
          <p:spPr bwMode="auto">
            <a:xfrm>
              <a:off x="3543836" y="3369529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73" name="Rectangle 10"/>
            <p:cNvSpPr>
              <a:spLocks noChangeArrowheads="1"/>
            </p:cNvSpPr>
            <p:nvPr/>
          </p:nvSpPr>
          <p:spPr bwMode="auto">
            <a:xfrm>
              <a:off x="1807533" y="3684466"/>
              <a:ext cx="275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558" name="组合 11"/>
          <p:cNvGrpSpPr>
            <a:grpSpLocks/>
          </p:cNvGrpSpPr>
          <p:nvPr/>
        </p:nvGrpSpPr>
        <p:grpSpPr bwMode="auto">
          <a:xfrm>
            <a:off x="7988300" y="2971800"/>
            <a:ext cx="2755900" cy="838200"/>
            <a:chOff x="7988200" y="2971595"/>
            <a:chExt cx="2756000" cy="838157"/>
          </a:xfrm>
        </p:grpSpPr>
        <p:sp>
          <p:nvSpPr>
            <p:cNvPr id="23570" name="TextBox 11"/>
            <p:cNvSpPr txBox="1">
              <a:spLocks noChangeArrowheads="1"/>
            </p:cNvSpPr>
            <p:nvPr/>
          </p:nvSpPr>
          <p:spPr bwMode="auto">
            <a:xfrm>
              <a:off x="8014230" y="2971595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71" name="Rectangle 12"/>
            <p:cNvSpPr>
              <a:spLocks noChangeArrowheads="1"/>
            </p:cNvSpPr>
            <p:nvPr/>
          </p:nvSpPr>
          <p:spPr bwMode="auto">
            <a:xfrm>
              <a:off x="7988200" y="3286532"/>
              <a:ext cx="275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559" name="组合 14"/>
          <p:cNvGrpSpPr>
            <a:grpSpLocks/>
          </p:cNvGrpSpPr>
          <p:nvPr/>
        </p:nvGrpSpPr>
        <p:grpSpPr bwMode="auto">
          <a:xfrm>
            <a:off x="2527300" y="4884738"/>
            <a:ext cx="2755900" cy="838200"/>
            <a:chOff x="2527200" y="4885062"/>
            <a:chExt cx="2756000" cy="838157"/>
          </a:xfrm>
        </p:grpSpPr>
        <p:sp>
          <p:nvSpPr>
            <p:cNvPr id="23568" name="TextBox 13"/>
            <p:cNvSpPr txBox="1">
              <a:spLocks noChangeArrowheads="1"/>
            </p:cNvSpPr>
            <p:nvPr/>
          </p:nvSpPr>
          <p:spPr bwMode="auto">
            <a:xfrm>
              <a:off x="4263503" y="488506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569" name="Rectangle 14"/>
            <p:cNvSpPr>
              <a:spLocks noChangeArrowheads="1"/>
            </p:cNvSpPr>
            <p:nvPr/>
          </p:nvSpPr>
          <p:spPr bwMode="auto">
            <a:xfrm>
              <a:off x="2527200" y="5199999"/>
              <a:ext cx="275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en-US" altLang="zh-CN" sz="14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560" name="Freeform 3"/>
          <p:cNvSpPr>
            <a:spLocks noEditPoints="1"/>
          </p:cNvSpPr>
          <p:nvPr/>
        </p:nvSpPr>
        <p:spPr bwMode="auto">
          <a:xfrm>
            <a:off x="6059488" y="2497138"/>
            <a:ext cx="1771650" cy="1768475"/>
          </a:xfrm>
          <a:custGeom>
            <a:avLst/>
            <a:gdLst>
              <a:gd name="T0" fmla="*/ 2147483647 w 360"/>
              <a:gd name="T1" fmla="*/ 2147483647 h 360"/>
              <a:gd name="T2" fmla="*/ 2147483647 w 360"/>
              <a:gd name="T3" fmla="*/ 2147483647 h 360"/>
              <a:gd name="T4" fmla="*/ 2147483647 w 360"/>
              <a:gd name="T5" fmla="*/ 2147483647 h 360"/>
              <a:gd name="T6" fmla="*/ 2147483647 w 360"/>
              <a:gd name="T7" fmla="*/ 2147483647 h 360"/>
              <a:gd name="T8" fmla="*/ 2147483647 w 360"/>
              <a:gd name="T9" fmla="*/ 2147483647 h 360"/>
              <a:gd name="T10" fmla="*/ 2147483647 w 360"/>
              <a:gd name="T11" fmla="*/ 2147483647 h 360"/>
              <a:gd name="T12" fmla="*/ 2147483647 w 360"/>
              <a:gd name="T13" fmla="*/ 2147483647 h 360"/>
              <a:gd name="T14" fmla="*/ 2147483647 w 360"/>
              <a:gd name="T15" fmla="*/ 2147483647 h 360"/>
              <a:gd name="T16" fmla="*/ 2147483647 w 360"/>
              <a:gd name="T17" fmla="*/ 2147483647 h 360"/>
              <a:gd name="T18" fmla="*/ 2147483647 w 360"/>
              <a:gd name="T19" fmla="*/ 2147483647 h 360"/>
              <a:gd name="T20" fmla="*/ 2147483647 w 360"/>
              <a:gd name="T21" fmla="*/ 2147483647 h 360"/>
              <a:gd name="T22" fmla="*/ 2147483647 w 360"/>
              <a:gd name="T23" fmla="*/ 2147483647 h 360"/>
              <a:gd name="T24" fmla="*/ 2147483647 w 360"/>
              <a:gd name="T25" fmla="*/ 2147483647 h 360"/>
              <a:gd name="T26" fmla="*/ 2147483647 w 360"/>
              <a:gd name="T27" fmla="*/ 2147483647 h 360"/>
              <a:gd name="T28" fmla="*/ 2147483647 w 360"/>
              <a:gd name="T29" fmla="*/ 2147483647 h 360"/>
              <a:gd name="T30" fmla="*/ 2147483647 w 360"/>
              <a:gd name="T31" fmla="*/ 2147483647 h 360"/>
              <a:gd name="T32" fmla="*/ 2147483647 w 360"/>
              <a:gd name="T33" fmla="*/ 2147483647 h 360"/>
              <a:gd name="T34" fmla="*/ 2147483647 w 360"/>
              <a:gd name="T35" fmla="*/ 2147483647 h 360"/>
              <a:gd name="T36" fmla="*/ 2147483647 w 360"/>
              <a:gd name="T37" fmla="*/ 2147483647 h 360"/>
              <a:gd name="T38" fmla="*/ 2147483647 w 360"/>
              <a:gd name="T39" fmla="*/ 2147483647 h 360"/>
              <a:gd name="T40" fmla="*/ 2147483647 w 360"/>
              <a:gd name="T41" fmla="*/ 2147483647 h 360"/>
              <a:gd name="T42" fmla="*/ 2147483647 w 360"/>
              <a:gd name="T43" fmla="*/ 2147483647 h 360"/>
              <a:gd name="T44" fmla="*/ 2147483647 w 360"/>
              <a:gd name="T45" fmla="*/ 2147483647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47483647 w 360"/>
              <a:gd name="T93" fmla="*/ 2147483647 h 360"/>
              <a:gd name="T94" fmla="*/ 2147483647 w 360"/>
              <a:gd name="T95" fmla="*/ 2147483647 h 360"/>
              <a:gd name="T96" fmla="*/ 2147483647 w 360"/>
              <a:gd name="T97" fmla="*/ 2147483647 h 360"/>
              <a:gd name="T98" fmla="*/ 2147483647 w 360"/>
              <a:gd name="T99" fmla="*/ 2147483647 h 360"/>
              <a:gd name="T100" fmla="*/ 2147483647 w 360"/>
              <a:gd name="T101" fmla="*/ 2147483647 h 360"/>
              <a:gd name="T102" fmla="*/ 2147483647 w 360"/>
              <a:gd name="T103" fmla="*/ 2147483647 h 360"/>
              <a:gd name="T104" fmla="*/ 2147483647 w 360"/>
              <a:gd name="T105" fmla="*/ 2147483647 h 360"/>
              <a:gd name="T106" fmla="*/ 2147483647 w 360"/>
              <a:gd name="T107" fmla="*/ 2147483647 h 360"/>
              <a:gd name="T108" fmla="*/ 2147483647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90"/>
                </a:moveTo>
                <a:cubicBezTo>
                  <a:pt x="0" y="189"/>
                  <a:pt x="0" y="188"/>
                  <a:pt x="0" y="188"/>
                </a:cubicBezTo>
                <a:cubicBezTo>
                  <a:pt x="1" y="187"/>
                  <a:pt x="5" y="186"/>
                  <a:pt x="13" y="184"/>
                </a:cubicBezTo>
                <a:cubicBezTo>
                  <a:pt x="15" y="183"/>
                  <a:pt x="17" y="182"/>
                  <a:pt x="19" y="182"/>
                </a:cubicBezTo>
                <a:cubicBezTo>
                  <a:pt x="26" y="180"/>
                  <a:pt x="26" y="180"/>
                  <a:pt x="27" y="179"/>
                </a:cubicBezTo>
                <a:cubicBezTo>
                  <a:pt x="28" y="178"/>
                  <a:pt x="28" y="177"/>
                  <a:pt x="28" y="173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9" y="170"/>
                  <a:pt x="29" y="169"/>
                </a:cubicBezTo>
                <a:cubicBezTo>
                  <a:pt x="29" y="167"/>
                  <a:pt x="28" y="166"/>
                  <a:pt x="28" y="165"/>
                </a:cubicBezTo>
                <a:cubicBezTo>
                  <a:pt x="27" y="165"/>
                  <a:pt x="26" y="164"/>
                  <a:pt x="21" y="162"/>
                </a:cubicBezTo>
                <a:cubicBezTo>
                  <a:pt x="19" y="161"/>
                  <a:pt x="16" y="160"/>
                  <a:pt x="14" y="159"/>
                </a:cubicBezTo>
                <a:cubicBezTo>
                  <a:pt x="7" y="156"/>
                  <a:pt x="3" y="154"/>
                  <a:pt x="2" y="153"/>
                </a:cubicBezTo>
                <a:cubicBezTo>
                  <a:pt x="2" y="153"/>
                  <a:pt x="2" y="152"/>
                  <a:pt x="2" y="152"/>
                </a:cubicBezTo>
                <a:cubicBezTo>
                  <a:pt x="2" y="149"/>
                  <a:pt x="3" y="147"/>
                  <a:pt x="3" y="146"/>
                </a:cubicBezTo>
                <a:cubicBezTo>
                  <a:pt x="4" y="146"/>
                  <a:pt x="9" y="145"/>
                  <a:pt x="16" y="145"/>
                </a:cubicBezTo>
                <a:cubicBezTo>
                  <a:pt x="19" y="145"/>
                  <a:pt x="21" y="145"/>
                  <a:pt x="23" y="145"/>
                </a:cubicBezTo>
                <a:cubicBezTo>
                  <a:pt x="30" y="144"/>
                  <a:pt x="31" y="144"/>
                  <a:pt x="31" y="144"/>
                </a:cubicBezTo>
                <a:cubicBezTo>
                  <a:pt x="32" y="143"/>
                  <a:pt x="33" y="142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5" y="135"/>
                  <a:pt x="36" y="134"/>
                  <a:pt x="36" y="132"/>
                </a:cubicBezTo>
                <a:cubicBezTo>
                  <a:pt x="36" y="132"/>
                  <a:pt x="35" y="131"/>
                  <a:pt x="35" y="131"/>
                </a:cubicBezTo>
                <a:cubicBezTo>
                  <a:pt x="35" y="130"/>
                  <a:pt x="34" y="129"/>
                  <a:pt x="30" y="126"/>
                </a:cubicBezTo>
                <a:cubicBezTo>
                  <a:pt x="28" y="125"/>
                  <a:pt x="25" y="123"/>
                  <a:pt x="23" y="121"/>
                </a:cubicBezTo>
                <a:cubicBezTo>
                  <a:pt x="18" y="117"/>
                  <a:pt x="14" y="114"/>
                  <a:pt x="13" y="113"/>
                </a:cubicBezTo>
                <a:cubicBezTo>
                  <a:pt x="13" y="111"/>
                  <a:pt x="15" y="107"/>
                  <a:pt x="16" y="106"/>
                </a:cubicBezTo>
                <a:cubicBezTo>
                  <a:pt x="17" y="106"/>
                  <a:pt x="22" y="107"/>
                  <a:pt x="29" y="108"/>
                </a:cubicBezTo>
                <a:cubicBezTo>
                  <a:pt x="31" y="109"/>
                  <a:pt x="34" y="109"/>
                  <a:pt x="36" y="110"/>
                </a:cubicBezTo>
                <a:cubicBezTo>
                  <a:pt x="42" y="111"/>
                  <a:pt x="43" y="111"/>
                  <a:pt x="44" y="111"/>
                </a:cubicBezTo>
                <a:cubicBezTo>
                  <a:pt x="45" y="110"/>
                  <a:pt x="46" y="110"/>
                  <a:pt x="48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51" y="101"/>
                  <a:pt x="51" y="100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0" y="98"/>
                  <a:pt x="50" y="97"/>
                  <a:pt x="46" y="93"/>
                </a:cubicBezTo>
                <a:cubicBezTo>
                  <a:pt x="45" y="91"/>
                  <a:pt x="43" y="89"/>
                  <a:pt x="41" y="87"/>
                </a:cubicBezTo>
                <a:cubicBezTo>
                  <a:pt x="37" y="81"/>
                  <a:pt x="34" y="77"/>
                  <a:pt x="33" y="76"/>
                </a:cubicBezTo>
                <a:cubicBezTo>
                  <a:pt x="34" y="75"/>
                  <a:pt x="36" y="71"/>
                  <a:pt x="37" y="71"/>
                </a:cubicBezTo>
                <a:cubicBezTo>
                  <a:pt x="39" y="71"/>
                  <a:pt x="43" y="72"/>
                  <a:pt x="50" y="75"/>
                </a:cubicBezTo>
                <a:cubicBezTo>
                  <a:pt x="52" y="76"/>
                  <a:pt x="54" y="77"/>
                  <a:pt x="56" y="78"/>
                </a:cubicBezTo>
                <a:cubicBezTo>
                  <a:pt x="62" y="81"/>
                  <a:pt x="63" y="81"/>
                  <a:pt x="64" y="81"/>
                </a:cubicBezTo>
                <a:cubicBezTo>
                  <a:pt x="65" y="81"/>
                  <a:pt x="66" y="80"/>
                  <a:pt x="6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4"/>
                  <a:pt x="73" y="73"/>
                  <a:pt x="73" y="71"/>
                </a:cubicBezTo>
                <a:cubicBezTo>
                  <a:pt x="73" y="70"/>
                  <a:pt x="73" y="69"/>
                  <a:pt x="70" y="64"/>
                </a:cubicBezTo>
                <a:cubicBezTo>
                  <a:pt x="69" y="62"/>
                  <a:pt x="68" y="60"/>
                  <a:pt x="67" y="57"/>
                </a:cubicBezTo>
                <a:cubicBezTo>
                  <a:pt x="63" y="51"/>
                  <a:pt x="62" y="46"/>
                  <a:pt x="61" y="45"/>
                </a:cubicBezTo>
                <a:cubicBezTo>
                  <a:pt x="62" y="44"/>
                  <a:pt x="65" y="41"/>
                  <a:pt x="67" y="41"/>
                </a:cubicBezTo>
                <a:cubicBezTo>
                  <a:pt x="68" y="41"/>
                  <a:pt x="71" y="43"/>
                  <a:pt x="77" y="48"/>
                </a:cubicBezTo>
                <a:cubicBezTo>
                  <a:pt x="79" y="50"/>
                  <a:pt x="81" y="51"/>
                  <a:pt x="83" y="52"/>
                </a:cubicBezTo>
                <a:cubicBezTo>
                  <a:pt x="88" y="56"/>
                  <a:pt x="89" y="57"/>
                  <a:pt x="90" y="57"/>
                </a:cubicBezTo>
                <a:cubicBezTo>
                  <a:pt x="91" y="57"/>
                  <a:pt x="92" y="57"/>
                  <a:pt x="95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100" y="52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8"/>
                  <a:pt x="101" y="46"/>
                  <a:pt x="100" y="42"/>
                </a:cubicBezTo>
                <a:cubicBezTo>
                  <a:pt x="99" y="40"/>
                  <a:pt x="99" y="37"/>
                  <a:pt x="98" y="35"/>
                </a:cubicBezTo>
                <a:cubicBezTo>
                  <a:pt x="97" y="29"/>
                  <a:pt x="96" y="24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0"/>
                  <a:pt x="100" y="18"/>
                  <a:pt x="102" y="18"/>
                </a:cubicBezTo>
                <a:cubicBezTo>
                  <a:pt x="103" y="19"/>
                  <a:pt x="106" y="22"/>
                  <a:pt x="111" y="28"/>
                </a:cubicBezTo>
                <a:cubicBezTo>
                  <a:pt x="112" y="30"/>
                  <a:pt x="114" y="32"/>
                  <a:pt x="115" y="34"/>
                </a:cubicBezTo>
                <a:cubicBezTo>
                  <a:pt x="119" y="39"/>
                  <a:pt x="120" y="39"/>
                  <a:pt x="121" y="40"/>
                </a:cubicBezTo>
                <a:cubicBezTo>
                  <a:pt x="122" y="40"/>
                  <a:pt x="123" y="40"/>
                  <a:pt x="127" y="3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1" y="37"/>
                  <a:pt x="133" y="36"/>
                  <a:pt x="133" y="35"/>
                </a:cubicBezTo>
                <a:cubicBezTo>
                  <a:pt x="134" y="34"/>
                  <a:pt x="134" y="33"/>
                  <a:pt x="134" y="29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4"/>
                  <a:pt x="134" y="22"/>
                  <a:pt x="134" y="20"/>
                </a:cubicBezTo>
                <a:cubicBezTo>
                  <a:pt x="134" y="12"/>
                  <a:pt x="134" y="8"/>
                  <a:pt x="135" y="6"/>
                </a:cubicBezTo>
                <a:cubicBezTo>
                  <a:pt x="136" y="5"/>
                  <a:pt x="140" y="4"/>
                  <a:pt x="141" y="5"/>
                </a:cubicBezTo>
                <a:cubicBezTo>
                  <a:pt x="142" y="6"/>
                  <a:pt x="144" y="10"/>
                  <a:pt x="148" y="16"/>
                </a:cubicBezTo>
                <a:cubicBezTo>
                  <a:pt x="149" y="19"/>
                  <a:pt x="150" y="21"/>
                  <a:pt x="151" y="23"/>
                </a:cubicBezTo>
                <a:cubicBezTo>
                  <a:pt x="153" y="29"/>
                  <a:pt x="154" y="29"/>
                  <a:pt x="155" y="30"/>
                </a:cubicBezTo>
                <a:cubicBezTo>
                  <a:pt x="156" y="30"/>
                  <a:pt x="157" y="31"/>
                  <a:pt x="161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7" y="30"/>
                  <a:pt x="168" y="28"/>
                  <a:pt x="168" y="28"/>
                </a:cubicBezTo>
                <a:cubicBezTo>
                  <a:pt x="169" y="27"/>
                  <a:pt x="169" y="26"/>
                  <a:pt x="170" y="21"/>
                </a:cubicBezTo>
                <a:cubicBezTo>
                  <a:pt x="171" y="19"/>
                  <a:pt x="171" y="16"/>
                  <a:pt x="172" y="13"/>
                </a:cubicBezTo>
                <a:cubicBezTo>
                  <a:pt x="174" y="6"/>
                  <a:pt x="176" y="2"/>
                  <a:pt x="176" y="1"/>
                </a:cubicBezTo>
                <a:cubicBezTo>
                  <a:pt x="177" y="0"/>
                  <a:pt x="182" y="0"/>
                  <a:pt x="183" y="1"/>
                </a:cubicBezTo>
                <a:cubicBezTo>
                  <a:pt x="183" y="2"/>
                  <a:pt x="185" y="6"/>
                  <a:pt x="186" y="13"/>
                </a:cubicBezTo>
                <a:cubicBezTo>
                  <a:pt x="187" y="16"/>
                  <a:pt x="187" y="18"/>
                  <a:pt x="188" y="20"/>
                </a:cubicBezTo>
                <a:cubicBezTo>
                  <a:pt x="189" y="27"/>
                  <a:pt x="189" y="27"/>
                  <a:pt x="190" y="28"/>
                </a:cubicBezTo>
                <a:cubicBezTo>
                  <a:pt x="191" y="29"/>
                  <a:pt x="192" y="29"/>
                  <a:pt x="196" y="30"/>
                </a:cubicBezTo>
                <a:cubicBezTo>
                  <a:pt x="197" y="30"/>
                  <a:pt x="197" y="30"/>
                  <a:pt x="197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2" y="31"/>
                  <a:pt x="203" y="30"/>
                  <a:pt x="204" y="29"/>
                </a:cubicBezTo>
                <a:cubicBezTo>
                  <a:pt x="205" y="29"/>
                  <a:pt x="205" y="28"/>
                  <a:pt x="207" y="23"/>
                </a:cubicBezTo>
                <a:cubicBezTo>
                  <a:pt x="208" y="21"/>
                  <a:pt x="210" y="19"/>
                  <a:pt x="211" y="16"/>
                </a:cubicBezTo>
                <a:cubicBezTo>
                  <a:pt x="214" y="10"/>
                  <a:pt x="217" y="6"/>
                  <a:pt x="218" y="5"/>
                </a:cubicBezTo>
                <a:cubicBezTo>
                  <a:pt x="219" y="4"/>
                  <a:pt x="223" y="5"/>
                  <a:pt x="224" y="6"/>
                </a:cubicBezTo>
                <a:cubicBezTo>
                  <a:pt x="224" y="7"/>
                  <a:pt x="225" y="11"/>
                  <a:pt x="225" y="17"/>
                </a:cubicBezTo>
                <a:cubicBezTo>
                  <a:pt x="225" y="18"/>
                  <a:pt x="225" y="19"/>
                  <a:pt x="225" y="19"/>
                </a:cubicBezTo>
                <a:cubicBezTo>
                  <a:pt x="225" y="22"/>
                  <a:pt x="225" y="24"/>
                  <a:pt x="225" y="26"/>
                </a:cubicBezTo>
                <a:cubicBezTo>
                  <a:pt x="225" y="28"/>
                  <a:pt x="225" y="30"/>
                  <a:pt x="225" y="31"/>
                </a:cubicBezTo>
                <a:cubicBezTo>
                  <a:pt x="225" y="33"/>
                  <a:pt x="225" y="34"/>
                  <a:pt x="225" y="35"/>
                </a:cubicBezTo>
                <a:cubicBezTo>
                  <a:pt x="226" y="35"/>
                  <a:pt x="227" y="36"/>
                  <a:pt x="231" y="37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6" y="40"/>
                  <a:pt x="237" y="39"/>
                  <a:pt x="238" y="39"/>
                </a:cubicBezTo>
                <a:cubicBezTo>
                  <a:pt x="239" y="39"/>
                  <a:pt x="239" y="38"/>
                  <a:pt x="243" y="34"/>
                </a:cubicBezTo>
                <a:cubicBezTo>
                  <a:pt x="244" y="32"/>
                  <a:pt x="246" y="30"/>
                  <a:pt x="248" y="28"/>
                </a:cubicBezTo>
                <a:cubicBezTo>
                  <a:pt x="253" y="22"/>
                  <a:pt x="256" y="19"/>
                  <a:pt x="257" y="18"/>
                </a:cubicBezTo>
                <a:cubicBezTo>
                  <a:pt x="259" y="18"/>
                  <a:pt x="262" y="20"/>
                  <a:pt x="263" y="21"/>
                </a:cubicBezTo>
                <a:cubicBezTo>
                  <a:pt x="263" y="23"/>
                  <a:pt x="262" y="28"/>
                  <a:pt x="261" y="34"/>
                </a:cubicBezTo>
                <a:cubicBezTo>
                  <a:pt x="260" y="37"/>
                  <a:pt x="260" y="39"/>
                  <a:pt x="259" y="41"/>
                </a:cubicBezTo>
                <a:cubicBezTo>
                  <a:pt x="258" y="45"/>
                  <a:pt x="257" y="47"/>
                  <a:pt x="257" y="48"/>
                </a:cubicBezTo>
                <a:cubicBezTo>
                  <a:pt x="257" y="48"/>
                  <a:pt x="257" y="48"/>
                  <a:pt x="257" y="48"/>
                </a:cubicBezTo>
                <a:cubicBezTo>
                  <a:pt x="258" y="49"/>
                  <a:pt x="258" y="49"/>
                  <a:pt x="258" y="49"/>
                </a:cubicBezTo>
                <a:cubicBezTo>
                  <a:pt x="258" y="50"/>
                  <a:pt x="259" y="51"/>
                  <a:pt x="262" y="53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7" y="56"/>
                  <a:pt x="268" y="56"/>
                  <a:pt x="269" y="56"/>
                </a:cubicBezTo>
                <a:cubicBezTo>
                  <a:pt x="270" y="56"/>
                  <a:pt x="271" y="56"/>
                  <a:pt x="275" y="52"/>
                </a:cubicBezTo>
                <a:cubicBezTo>
                  <a:pt x="277" y="51"/>
                  <a:pt x="279" y="49"/>
                  <a:pt x="281" y="48"/>
                </a:cubicBezTo>
                <a:cubicBezTo>
                  <a:pt x="287" y="43"/>
                  <a:pt x="291" y="41"/>
                  <a:pt x="293" y="40"/>
                </a:cubicBezTo>
                <a:cubicBezTo>
                  <a:pt x="294" y="41"/>
                  <a:pt x="297" y="43"/>
                  <a:pt x="298" y="45"/>
                </a:cubicBezTo>
                <a:cubicBezTo>
                  <a:pt x="297" y="46"/>
                  <a:pt x="296" y="50"/>
                  <a:pt x="292" y="57"/>
                </a:cubicBezTo>
                <a:cubicBezTo>
                  <a:pt x="291" y="59"/>
                  <a:pt x="290" y="61"/>
                  <a:pt x="289" y="63"/>
                </a:cubicBezTo>
                <a:cubicBezTo>
                  <a:pt x="286" y="68"/>
                  <a:pt x="286" y="69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2"/>
                  <a:pt x="287" y="73"/>
                  <a:pt x="289" y="75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1" y="77"/>
                  <a:pt x="291" y="77"/>
                  <a:pt x="291" y="77"/>
                </a:cubicBezTo>
                <a:cubicBezTo>
                  <a:pt x="293" y="79"/>
                  <a:pt x="294" y="80"/>
                  <a:pt x="295" y="80"/>
                </a:cubicBezTo>
                <a:cubicBezTo>
                  <a:pt x="296" y="80"/>
                  <a:pt x="297" y="80"/>
                  <a:pt x="302" y="78"/>
                </a:cubicBezTo>
                <a:cubicBezTo>
                  <a:pt x="304" y="77"/>
                  <a:pt x="307" y="76"/>
                  <a:pt x="309" y="75"/>
                </a:cubicBezTo>
                <a:cubicBezTo>
                  <a:pt x="316" y="72"/>
                  <a:pt x="321" y="70"/>
                  <a:pt x="322" y="70"/>
                </a:cubicBezTo>
                <a:cubicBezTo>
                  <a:pt x="323" y="71"/>
                  <a:pt x="326" y="74"/>
                  <a:pt x="326" y="76"/>
                </a:cubicBezTo>
                <a:cubicBezTo>
                  <a:pt x="325" y="77"/>
                  <a:pt x="323" y="80"/>
                  <a:pt x="318" y="86"/>
                </a:cubicBezTo>
                <a:cubicBezTo>
                  <a:pt x="316" y="88"/>
                  <a:pt x="315" y="90"/>
                  <a:pt x="313" y="91"/>
                </a:cubicBezTo>
                <a:cubicBezTo>
                  <a:pt x="309" y="96"/>
                  <a:pt x="308" y="97"/>
                  <a:pt x="308" y="98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9"/>
                  <a:pt x="309" y="101"/>
                  <a:pt x="311" y="104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2" y="106"/>
                  <a:pt x="312" y="106"/>
                  <a:pt x="312" y="106"/>
                </a:cubicBezTo>
                <a:cubicBezTo>
                  <a:pt x="313" y="109"/>
                  <a:pt x="314" y="109"/>
                  <a:pt x="315" y="110"/>
                </a:cubicBezTo>
                <a:cubicBezTo>
                  <a:pt x="316" y="110"/>
                  <a:pt x="317" y="110"/>
                  <a:pt x="323" y="109"/>
                </a:cubicBezTo>
                <a:cubicBezTo>
                  <a:pt x="325" y="108"/>
                  <a:pt x="328" y="108"/>
                  <a:pt x="330" y="107"/>
                </a:cubicBezTo>
                <a:cubicBezTo>
                  <a:pt x="337" y="106"/>
                  <a:pt x="342" y="106"/>
                  <a:pt x="343" y="106"/>
                </a:cubicBezTo>
                <a:cubicBezTo>
                  <a:pt x="344" y="107"/>
                  <a:pt x="346" y="110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5" y="113"/>
                  <a:pt x="342" y="116"/>
                  <a:pt x="336" y="120"/>
                </a:cubicBezTo>
                <a:cubicBezTo>
                  <a:pt x="334" y="122"/>
                  <a:pt x="332" y="123"/>
                  <a:pt x="330" y="124"/>
                </a:cubicBezTo>
                <a:cubicBezTo>
                  <a:pt x="325" y="128"/>
                  <a:pt x="324" y="129"/>
                  <a:pt x="324" y="130"/>
                </a:cubicBezTo>
                <a:cubicBezTo>
                  <a:pt x="324" y="130"/>
                  <a:pt x="324" y="131"/>
                  <a:pt x="324" y="131"/>
                </a:cubicBezTo>
                <a:cubicBezTo>
                  <a:pt x="324" y="132"/>
                  <a:pt x="324" y="134"/>
                  <a:pt x="325" y="136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5" y="138"/>
                  <a:pt x="325" y="138"/>
                  <a:pt x="325" y="138"/>
                </a:cubicBezTo>
                <a:cubicBezTo>
                  <a:pt x="326" y="141"/>
                  <a:pt x="327" y="142"/>
                  <a:pt x="328" y="143"/>
                </a:cubicBezTo>
                <a:cubicBezTo>
                  <a:pt x="329" y="143"/>
                  <a:pt x="330" y="143"/>
                  <a:pt x="335" y="144"/>
                </a:cubicBezTo>
                <a:cubicBezTo>
                  <a:pt x="338" y="144"/>
                  <a:pt x="340" y="144"/>
                  <a:pt x="343" y="144"/>
                </a:cubicBezTo>
                <a:cubicBezTo>
                  <a:pt x="350" y="145"/>
                  <a:pt x="355" y="145"/>
                  <a:pt x="356" y="146"/>
                </a:cubicBezTo>
                <a:cubicBezTo>
                  <a:pt x="357" y="146"/>
                  <a:pt x="357" y="149"/>
                  <a:pt x="358" y="151"/>
                </a:cubicBezTo>
                <a:cubicBezTo>
                  <a:pt x="358" y="152"/>
                  <a:pt x="357" y="152"/>
                  <a:pt x="357" y="152"/>
                </a:cubicBezTo>
                <a:cubicBezTo>
                  <a:pt x="356" y="153"/>
                  <a:pt x="352" y="155"/>
                  <a:pt x="345" y="158"/>
                </a:cubicBezTo>
                <a:cubicBezTo>
                  <a:pt x="343" y="159"/>
                  <a:pt x="341" y="160"/>
                  <a:pt x="339" y="161"/>
                </a:cubicBezTo>
                <a:cubicBezTo>
                  <a:pt x="333" y="163"/>
                  <a:pt x="332" y="163"/>
                  <a:pt x="332" y="164"/>
                </a:cubicBezTo>
                <a:cubicBezTo>
                  <a:pt x="331" y="165"/>
                  <a:pt x="331" y="166"/>
                  <a:pt x="331" y="168"/>
                </a:cubicBezTo>
                <a:cubicBezTo>
                  <a:pt x="331" y="169"/>
                  <a:pt x="331" y="170"/>
                  <a:pt x="331" y="170"/>
                </a:cubicBezTo>
                <a:cubicBezTo>
                  <a:pt x="330" y="173"/>
                  <a:pt x="330" y="173"/>
                  <a:pt x="330" y="173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1" y="175"/>
                  <a:pt x="332" y="177"/>
                  <a:pt x="333" y="178"/>
                </a:cubicBezTo>
                <a:cubicBezTo>
                  <a:pt x="333" y="179"/>
                  <a:pt x="334" y="179"/>
                  <a:pt x="340" y="180"/>
                </a:cubicBezTo>
                <a:cubicBezTo>
                  <a:pt x="342" y="181"/>
                  <a:pt x="344" y="182"/>
                  <a:pt x="347" y="183"/>
                </a:cubicBezTo>
                <a:cubicBezTo>
                  <a:pt x="354" y="185"/>
                  <a:pt x="358" y="187"/>
                  <a:pt x="359" y="187"/>
                </a:cubicBezTo>
                <a:cubicBezTo>
                  <a:pt x="360" y="188"/>
                  <a:pt x="360" y="189"/>
                  <a:pt x="360" y="190"/>
                </a:cubicBezTo>
                <a:cubicBezTo>
                  <a:pt x="360" y="192"/>
                  <a:pt x="359" y="193"/>
                  <a:pt x="359" y="194"/>
                </a:cubicBezTo>
                <a:cubicBezTo>
                  <a:pt x="358" y="194"/>
                  <a:pt x="354" y="196"/>
                  <a:pt x="346" y="197"/>
                </a:cubicBezTo>
                <a:cubicBezTo>
                  <a:pt x="344" y="197"/>
                  <a:pt x="341" y="198"/>
                  <a:pt x="339" y="198"/>
                </a:cubicBezTo>
                <a:cubicBezTo>
                  <a:pt x="333" y="199"/>
                  <a:pt x="332" y="199"/>
                  <a:pt x="331" y="200"/>
                </a:cubicBezTo>
                <a:cubicBezTo>
                  <a:pt x="331" y="201"/>
                  <a:pt x="330" y="202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8"/>
                  <a:pt x="329" y="210"/>
                  <a:pt x="329" y="211"/>
                </a:cubicBezTo>
                <a:cubicBezTo>
                  <a:pt x="329" y="212"/>
                  <a:pt x="329" y="213"/>
                  <a:pt x="329" y="213"/>
                </a:cubicBezTo>
                <a:cubicBezTo>
                  <a:pt x="330" y="214"/>
                  <a:pt x="331" y="215"/>
                  <a:pt x="335" y="217"/>
                </a:cubicBezTo>
                <a:cubicBezTo>
                  <a:pt x="337" y="218"/>
                  <a:pt x="340" y="220"/>
                  <a:pt x="342" y="221"/>
                </a:cubicBezTo>
                <a:cubicBezTo>
                  <a:pt x="348" y="225"/>
                  <a:pt x="352" y="228"/>
                  <a:pt x="353" y="229"/>
                </a:cubicBezTo>
                <a:cubicBezTo>
                  <a:pt x="353" y="229"/>
                  <a:pt x="353" y="229"/>
                  <a:pt x="353" y="229"/>
                </a:cubicBezTo>
                <a:cubicBezTo>
                  <a:pt x="353" y="231"/>
                  <a:pt x="352" y="234"/>
                  <a:pt x="351" y="235"/>
                </a:cubicBezTo>
                <a:cubicBezTo>
                  <a:pt x="350" y="235"/>
                  <a:pt x="345" y="235"/>
                  <a:pt x="338" y="235"/>
                </a:cubicBezTo>
                <a:cubicBezTo>
                  <a:pt x="335" y="235"/>
                  <a:pt x="333" y="234"/>
                  <a:pt x="331" y="234"/>
                </a:cubicBezTo>
                <a:cubicBezTo>
                  <a:pt x="325" y="234"/>
                  <a:pt x="324" y="234"/>
                  <a:pt x="323" y="234"/>
                </a:cubicBezTo>
                <a:cubicBezTo>
                  <a:pt x="322" y="235"/>
                  <a:pt x="321" y="236"/>
                  <a:pt x="320" y="239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8" y="243"/>
                  <a:pt x="317" y="244"/>
                  <a:pt x="317" y="246"/>
                </a:cubicBezTo>
                <a:cubicBezTo>
                  <a:pt x="317" y="246"/>
                  <a:pt x="317" y="246"/>
                  <a:pt x="318" y="247"/>
                </a:cubicBezTo>
                <a:cubicBezTo>
                  <a:pt x="318" y="248"/>
                  <a:pt x="319" y="248"/>
                  <a:pt x="323" y="252"/>
                </a:cubicBezTo>
                <a:cubicBezTo>
                  <a:pt x="324" y="254"/>
                  <a:pt x="326" y="256"/>
                  <a:pt x="328" y="258"/>
                </a:cubicBezTo>
                <a:cubicBezTo>
                  <a:pt x="334" y="263"/>
                  <a:pt x="337" y="266"/>
                  <a:pt x="337" y="267"/>
                </a:cubicBezTo>
                <a:cubicBezTo>
                  <a:pt x="337" y="269"/>
                  <a:pt x="335" y="272"/>
                  <a:pt x="334" y="273"/>
                </a:cubicBezTo>
                <a:cubicBezTo>
                  <a:pt x="333" y="273"/>
                  <a:pt x="328" y="272"/>
                  <a:pt x="321" y="270"/>
                </a:cubicBezTo>
                <a:cubicBezTo>
                  <a:pt x="319" y="269"/>
                  <a:pt x="317" y="268"/>
                  <a:pt x="315" y="268"/>
                </a:cubicBezTo>
                <a:cubicBezTo>
                  <a:pt x="308" y="266"/>
                  <a:pt x="308" y="265"/>
                  <a:pt x="307" y="266"/>
                </a:cubicBezTo>
                <a:cubicBezTo>
                  <a:pt x="306" y="266"/>
                  <a:pt x="304" y="267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1" y="271"/>
                  <a:pt x="301" y="271"/>
                  <a:pt x="301" y="271"/>
                </a:cubicBezTo>
                <a:cubicBezTo>
                  <a:pt x="299" y="274"/>
                  <a:pt x="299" y="276"/>
                  <a:pt x="299" y="276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299" y="278"/>
                  <a:pt x="299" y="279"/>
                  <a:pt x="302" y="283"/>
                </a:cubicBezTo>
                <a:cubicBezTo>
                  <a:pt x="304" y="285"/>
                  <a:pt x="305" y="287"/>
                  <a:pt x="307" y="290"/>
                </a:cubicBezTo>
                <a:cubicBezTo>
                  <a:pt x="310" y="296"/>
                  <a:pt x="313" y="300"/>
                  <a:pt x="313" y="301"/>
                </a:cubicBezTo>
                <a:cubicBezTo>
                  <a:pt x="313" y="303"/>
                  <a:pt x="310" y="306"/>
                  <a:pt x="308" y="306"/>
                </a:cubicBezTo>
                <a:cubicBezTo>
                  <a:pt x="307" y="306"/>
                  <a:pt x="303" y="304"/>
                  <a:pt x="297" y="300"/>
                </a:cubicBezTo>
                <a:cubicBezTo>
                  <a:pt x="295" y="299"/>
                  <a:pt x="293" y="298"/>
                  <a:pt x="291" y="296"/>
                </a:cubicBezTo>
                <a:cubicBezTo>
                  <a:pt x="285" y="293"/>
                  <a:pt x="284" y="293"/>
                  <a:pt x="283" y="293"/>
                </a:cubicBezTo>
                <a:cubicBezTo>
                  <a:pt x="282" y="293"/>
                  <a:pt x="281" y="293"/>
                  <a:pt x="278" y="296"/>
                </a:cubicBezTo>
                <a:cubicBezTo>
                  <a:pt x="277" y="296"/>
                  <a:pt x="277" y="296"/>
                  <a:pt x="277" y="296"/>
                </a:cubicBezTo>
                <a:cubicBezTo>
                  <a:pt x="277" y="297"/>
                  <a:pt x="277" y="297"/>
                  <a:pt x="277" y="297"/>
                </a:cubicBezTo>
                <a:cubicBezTo>
                  <a:pt x="274" y="299"/>
                  <a:pt x="273" y="301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3"/>
                  <a:pt x="274" y="304"/>
                  <a:pt x="275" y="309"/>
                </a:cubicBezTo>
                <a:cubicBezTo>
                  <a:pt x="276" y="311"/>
                  <a:pt x="277" y="313"/>
                  <a:pt x="278" y="316"/>
                </a:cubicBezTo>
                <a:cubicBezTo>
                  <a:pt x="280" y="322"/>
                  <a:pt x="282" y="327"/>
                  <a:pt x="282" y="329"/>
                </a:cubicBezTo>
                <a:cubicBezTo>
                  <a:pt x="281" y="330"/>
                  <a:pt x="277" y="332"/>
                  <a:pt x="276" y="332"/>
                </a:cubicBezTo>
                <a:cubicBezTo>
                  <a:pt x="275" y="332"/>
                  <a:pt x="271" y="329"/>
                  <a:pt x="266" y="324"/>
                </a:cubicBezTo>
                <a:cubicBezTo>
                  <a:pt x="264" y="322"/>
                  <a:pt x="263" y="320"/>
                  <a:pt x="261" y="319"/>
                </a:cubicBezTo>
                <a:cubicBezTo>
                  <a:pt x="256" y="314"/>
                  <a:pt x="256" y="314"/>
                  <a:pt x="255" y="314"/>
                </a:cubicBezTo>
                <a:cubicBezTo>
                  <a:pt x="254" y="313"/>
                  <a:pt x="252" y="314"/>
                  <a:pt x="249" y="316"/>
                </a:cubicBezTo>
                <a:cubicBezTo>
                  <a:pt x="247" y="315"/>
                  <a:pt x="247" y="315"/>
                  <a:pt x="247" y="315"/>
                </a:cubicBezTo>
                <a:cubicBezTo>
                  <a:pt x="247" y="316"/>
                  <a:pt x="247" y="316"/>
                  <a:pt x="247" y="316"/>
                </a:cubicBezTo>
                <a:cubicBezTo>
                  <a:pt x="245" y="317"/>
                  <a:pt x="243" y="319"/>
                  <a:pt x="243" y="320"/>
                </a:cubicBezTo>
                <a:cubicBezTo>
                  <a:pt x="243" y="320"/>
                  <a:pt x="243" y="321"/>
                  <a:pt x="243" y="321"/>
                </a:cubicBezTo>
                <a:cubicBezTo>
                  <a:pt x="243" y="322"/>
                  <a:pt x="243" y="324"/>
                  <a:pt x="243" y="327"/>
                </a:cubicBezTo>
                <a:cubicBezTo>
                  <a:pt x="243" y="329"/>
                  <a:pt x="244" y="332"/>
                  <a:pt x="244" y="335"/>
                </a:cubicBezTo>
                <a:cubicBezTo>
                  <a:pt x="245" y="339"/>
                  <a:pt x="245" y="343"/>
                  <a:pt x="245" y="346"/>
                </a:cubicBezTo>
                <a:cubicBezTo>
                  <a:pt x="245" y="347"/>
                  <a:pt x="245" y="348"/>
                  <a:pt x="245" y="348"/>
                </a:cubicBezTo>
                <a:cubicBezTo>
                  <a:pt x="244" y="349"/>
                  <a:pt x="240" y="351"/>
                  <a:pt x="238" y="351"/>
                </a:cubicBezTo>
                <a:cubicBezTo>
                  <a:pt x="238" y="350"/>
                  <a:pt x="235" y="346"/>
                  <a:pt x="231" y="340"/>
                </a:cubicBezTo>
                <a:cubicBezTo>
                  <a:pt x="229" y="338"/>
                  <a:pt x="228" y="336"/>
                  <a:pt x="227" y="334"/>
                </a:cubicBezTo>
                <a:cubicBezTo>
                  <a:pt x="224" y="328"/>
                  <a:pt x="223" y="328"/>
                  <a:pt x="222" y="327"/>
                </a:cubicBezTo>
                <a:cubicBezTo>
                  <a:pt x="221" y="327"/>
                  <a:pt x="220" y="327"/>
                  <a:pt x="216" y="328"/>
                </a:cubicBezTo>
                <a:cubicBezTo>
                  <a:pt x="214" y="327"/>
                  <a:pt x="214" y="327"/>
                  <a:pt x="214" y="327"/>
                </a:cubicBezTo>
                <a:cubicBezTo>
                  <a:pt x="214" y="328"/>
                  <a:pt x="214" y="328"/>
                  <a:pt x="214" y="328"/>
                </a:cubicBezTo>
                <a:cubicBezTo>
                  <a:pt x="211" y="329"/>
                  <a:pt x="210" y="330"/>
                  <a:pt x="209" y="331"/>
                </a:cubicBezTo>
                <a:cubicBezTo>
                  <a:pt x="208" y="331"/>
                  <a:pt x="208" y="332"/>
                  <a:pt x="208" y="338"/>
                </a:cubicBezTo>
                <a:cubicBezTo>
                  <a:pt x="207" y="340"/>
                  <a:pt x="207" y="343"/>
                  <a:pt x="207" y="346"/>
                </a:cubicBezTo>
                <a:cubicBezTo>
                  <a:pt x="206" y="353"/>
                  <a:pt x="205" y="357"/>
                  <a:pt x="204" y="359"/>
                </a:cubicBezTo>
                <a:cubicBezTo>
                  <a:pt x="203" y="359"/>
                  <a:pt x="199" y="360"/>
                  <a:pt x="198" y="359"/>
                </a:cubicBezTo>
                <a:cubicBezTo>
                  <a:pt x="197" y="358"/>
                  <a:pt x="195" y="354"/>
                  <a:pt x="193" y="347"/>
                </a:cubicBezTo>
                <a:cubicBezTo>
                  <a:pt x="192" y="345"/>
                  <a:pt x="191" y="343"/>
                  <a:pt x="190" y="341"/>
                </a:cubicBezTo>
                <a:cubicBezTo>
                  <a:pt x="188" y="335"/>
                  <a:pt x="188" y="334"/>
                  <a:pt x="187" y="333"/>
                </a:cubicBezTo>
                <a:cubicBezTo>
                  <a:pt x="187" y="333"/>
                  <a:pt x="185" y="332"/>
                  <a:pt x="181" y="332"/>
                </a:cubicBezTo>
                <a:cubicBezTo>
                  <a:pt x="180" y="331"/>
                  <a:pt x="180" y="331"/>
                  <a:pt x="180" y="331"/>
                </a:cubicBezTo>
                <a:cubicBezTo>
                  <a:pt x="179" y="332"/>
                  <a:pt x="179" y="332"/>
                  <a:pt x="179" y="332"/>
                </a:cubicBezTo>
                <a:cubicBezTo>
                  <a:pt x="175" y="332"/>
                  <a:pt x="174" y="333"/>
                  <a:pt x="173" y="333"/>
                </a:cubicBezTo>
                <a:cubicBezTo>
                  <a:pt x="173" y="334"/>
                  <a:pt x="172" y="335"/>
                  <a:pt x="171" y="340"/>
                </a:cubicBezTo>
                <a:cubicBezTo>
                  <a:pt x="170" y="342"/>
                  <a:pt x="169" y="345"/>
                  <a:pt x="168" y="347"/>
                </a:cubicBezTo>
                <a:cubicBezTo>
                  <a:pt x="165" y="354"/>
                  <a:pt x="163" y="358"/>
                  <a:pt x="163" y="359"/>
                </a:cubicBezTo>
                <a:cubicBezTo>
                  <a:pt x="161" y="360"/>
                  <a:pt x="157" y="360"/>
                  <a:pt x="156" y="359"/>
                </a:cubicBezTo>
                <a:cubicBezTo>
                  <a:pt x="155" y="358"/>
                  <a:pt x="155" y="353"/>
                  <a:pt x="154" y="346"/>
                </a:cubicBezTo>
                <a:cubicBezTo>
                  <a:pt x="153" y="343"/>
                  <a:pt x="153" y="341"/>
                  <a:pt x="153" y="339"/>
                </a:cubicBezTo>
                <a:cubicBezTo>
                  <a:pt x="152" y="332"/>
                  <a:pt x="152" y="331"/>
                  <a:pt x="152" y="331"/>
                </a:cubicBezTo>
                <a:cubicBezTo>
                  <a:pt x="151" y="330"/>
                  <a:pt x="149" y="329"/>
                  <a:pt x="146" y="329"/>
                </a:cubicBezTo>
                <a:cubicBezTo>
                  <a:pt x="145" y="327"/>
                  <a:pt x="145" y="327"/>
                  <a:pt x="145" y="327"/>
                </a:cubicBezTo>
                <a:cubicBezTo>
                  <a:pt x="144" y="328"/>
                  <a:pt x="144" y="328"/>
                  <a:pt x="144" y="328"/>
                </a:cubicBezTo>
                <a:cubicBezTo>
                  <a:pt x="141" y="327"/>
                  <a:pt x="139" y="327"/>
                  <a:pt x="138" y="328"/>
                </a:cubicBezTo>
                <a:cubicBezTo>
                  <a:pt x="138" y="328"/>
                  <a:pt x="137" y="329"/>
                  <a:pt x="134" y="334"/>
                </a:cubicBezTo>
                <a:cubicBezTo>
                  <a:pt x="133" y="336"/>
                  <a:pt x="131" y="338"/>
                  <a:pt x="130" y="340"/>
                </a:cubicBezTo>
                <a:cubicBezTo>
                  <a:pt x="126" y="346"/>
                  <a:pt x="123" y="350"/>
                  <a:pt x="122" y="351"/>
                </a:cubicBezTo>
                <a:cubicBezTo>
                  <a:pt x="120" y="351"/>
                  <a:pt x="116" y="349"/>
                  <a:pt x="115" y="348"/>
                </a:cubicBezTo>
                <a:cubicBezTo>
                  <a:pt x="115" y="348"/>
                  <a:pt x="115" y="348"/>
                  <a:pt x="115" y="347"/>
                </a:cubicBezTo>
                <a:cubicBezTo>
                  <a:pt x="115" y="347"/>
                  <a:pt x="115" y="347"/>
                  <a:pt x="115" y="347"/>
                </a:cubicBezTo>
                <a:cubicBezTo>
                  <a:pt x="115" y="345"/>
                  <a:pt x="116" y="340"/>
                  <a:pt x="116" y="335"/>
                </a:cubicBezTo>
                <a:cubicBezTo>
                  <a:pt x="117" y="333"/>
                  <a:pt x="117" y="330"/>
                  <a:pt x="117" y="328"/>
                </a:cubicBezTo>
                <a:cubicBezTo>
                  <a:pt x="118" y="325"/>
                  <a:pt x="118" y="323"/>
                  <a:pt x="118" y="322"/>
                </a:cubicBezTo>
                <a:cubicBezTo>
                  <a:pt x="118" y="321"/>
                  <a:pt x="118" y="321"/>
                  <a:pt x="118" y="320"/>
                </a:cubicBezTo>
                <a:cubicBezTo>
                  <a:pt x="117" y="319"/>
                  <a:pt x="116" y="318"/>
                  <a:pt x="113" y="317"/>
                </a:cubicBezTo>
                <a:cubicBezTo>
                  <a:pt x="112" y="314"/>
                  <a:pt x="112" y="314"/>
                  <a:pt x="112" y="314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08" y="314"/>
                  <a:pt x="107" y="314"/>
                  <a:pt x="106" y="314"/>
                </a:cubicBezTo>
                <a:cubicBezTo>
                  <a:pt x="105" y="315"/>
                  <a:pt x="104" y="315"/>
                  <a:pt x="100" y="319"/>
                </a:cubicBezTo>
                <a:cubicBezTo>
                  <a:pt x="98" y="321"/>
                  <a:pt x="96" y="322"/>
                  <a:pt x="94" y="324"/>
                </a:cubicBezTo>
                <a:cubicBezTo>
                  <a:pt x="89" y="329"/>
                  <a:pt x="85" y="332"/>
                  <a:pt x="84" y="333"/>
                </a:cubicBezTo>
                <a:cubicBezTo>
                  <a:pt x="83" y="333"/>
                  <a:pt x="79" y="330"/>
                  <a:pt x="78" y="329"/>
                </a:cubicBezTo>
                <a:cubicBezTo>
                  <a:pt x="79" y="328"/>
                  <a:pt x="80" y="323"/>
                  <a:pt x="82" y="316"/>
                </a:cubicBezTo>
                <a:cubicBezTo>
                  <a:pt x="83" y="314"/>
                  <a:pt x="84" y="312"/>
                  <a:pt x="85" y="310"/>
                </a:cubicBezTo>
                <a:cubicBezTo>
                  <a:pt x="87" y="305"/>
                  <a:pt x="87" y="304"/>
                  <a:pt x="87" y="303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1"/>
                  <a:pt x="86" y="300"/>
                  <a:pt x="83" y="298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2" y="296"/>
                  <a:pt x="82" y="296"/>
                  <a:pt x="82" y="296"/>
                </a:cubicBezTo>
                <a:cubicBezTo>
                  <a:pt x="79" y="294"/>
                  <a:pt x="78" y="293"/>
                  <a:pt x="77" y="294"/>
                </a:cubicBezTo>
                <a:cubicBezTo>
                  <a:pt x="76" y="294"/>
                  <a:pt x="75" y="294"/>
                  <a:pt x="70" y="297"/>
                </a:cubicBezTo>
                <a:cubicBezTo>
                  <a:pt x="68" y="298"/>
                  <a:pt x="66" y="299"/>
                  <a:pt x="63" y="301"/>
                </a:cubicBezTo>
                <a:cubicBezTo>
                  <a:pt x="57" y="304"/>
                  <a:pt x="53" y="306"/>
                  <a:pt x="52" y="307"/>
                </a:cubicBezTo>
                <a:cubicBezTo>
                  <a:pt x="50" y="306"/>
                  <a:pt x="47" y="303"/>
                  <a:pt x="47" y="302"/>
                </a:cubicBezTo>
                <a:cubicBezTo>
                  <a:pt x="47" y="301"/>
                  <a:pt x="50" y="296"/>
                  <a:pt x="54" y="290"/>
                </a:cubicBezTo>
                <a:cubicBezTo>
                  <a:pt x="55" y="288"/>
                  <a:pt x="56" y="286"/>
                  <a:pt x="58" y="285"/>
                </a:cubicBezTo>
                <a:cubicBezTo>
                  <a:pt x="61" y="279"/>
                  <a:pt x="62" y="279"/>
                  <a:pt x="62" y="277"/>
                </a:cubicBezTo>
                <a:cubicBezTo>
                  <a:pt x="62" y="276"/>
                  <a:pt x="61" y="275"/>
                  <a:pt x="59" y="27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58" y="270"/>
                  <a:pt x="58" y="270"/>
                  <a:pt x="58" y="270"/>
                </a:cubicBezTo>
                <a:cubicBezTo>
                  <a:pt x="56" y="267"/>
                  <a:pt x="54" y="267"/>
                  <a:pt x="53" y="267"/>
                </a:cubicBezTo>
                <a:cubicBezTo>
                  <a:pt x="53" y="267"/>
                  <a:pt x="52" y="267"/>
                  <a:pt x="46" y="268"/>
                </a:cubicBezTo>
                <a:cubicBezTo>
                  <a:pt x="44" y="269"/>
                  <a:pt x="41" y="270"/>
                  <a:pt x="39" y="271"/>
                </a:cubicBezTo>
                <a:cubicBezTo>
                  <a:pt x="32" y="273"/>
                  <a:pt x="27" y="274"/>
                  <a:pt x="26" y="274"/>
                </a:cubicBezTo>
                <a:cubicBezTo>
                  <a:pt x="25" y="273"/>
                  <a:pt x="23" y="269"/>
                  <a:pt x="23" y="268"/>
                </a:cubicBezTo>
                <a:cubicBezTo>
                  <a:pt x="23" y="267"/>
                  <a:pt x="26" y="263"/>
                  <a:pt x="32" y="258"/>
                </a:cubicBezTo>
                <a:cubicBezTo>
                  <a:pt x="34" y="257"/>
                  <a:pt x="35" y="255"/>
                  <a:pt x="37" y="254"/>
                </a:cubicBezTo>
                <a:cubicBezTo>
                  <a:pt x="42" y="249"/>
                  <a:pt x="42" y="249"/>
                  <a:pt x="43" y="248"/>
                </a:cubicBezTo>
                <a:cubicBezTo>
                  <a:pt x="43" y="247"/>
                  <a:pt x="43" y="247"/>
                  <a:pt x="43" y="247"/>
                </a:cubicBezTo>
                <a:cubicBezTo>
                  <a:pt x="43" y="246"/>
                  <a:pt x="42" y="244"/>
                  <a:pt x="41" y="242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39" y="237"/>
                  <a:pt x="38" y="236"/>
                  <a:pt x="37" y="235"/>
                </a:cubicBezTo>
                <a:cubicBezTo>
                  <a:pt x="36" y="235"/>
                  <a:pt x="35" y="235"/>
                  <a:pt x="30" y="235"/>
                </a:cubicBezTo>
                <a:cubicBezTo>
                  <a:pt x="27" y="235"/>
                  <a:pt x="25" y="236"/>
                  <a:pt x="22" y="236"/>
                </a:cubicBezTo>
                <a:cubicBezTo>
                  <a:pt x="15" y="236"/>
                  <a:pt x="10" y="236"/>
                  <a:pt x="9" y="236"/>
                </a:cubicBezTo>
                <a:cubicBezTo>
                  <a:pt x="8" y="235"/>
                  <a:pt x="7" y="232"/>
                  <a:pt x="7" y="230"/>
                </a:cubicBezTo>
                <a:cubicBezTo>
                  <a:pt x="7" y="229"/>
                  <a:pt x="7" y="229"/>
                  <a:pt x="7" y="229"/>
                </a:cubicBezTo>
                <a:cubicBezTo>
                  <a:pt x="8" y="228"/>
                  <a:pt x="11" y="226"/>
                  <a:pt x="18" y="222"/>
                </a:cubicBezTo>
                <a:cubicBezTo>
                  <a:pt x="20" y="221"/>
                  <a:pt x="22" y="220"/>
                  <a:pt x="24" y="219"/>
                </a:cubicBezTo>
                <a:cubicBezTo>
                  <a:pt x="30" y="216"/>
                  <a:pt x="30" y="215"/>
                  <a:pt x="31" y="214"/>
                </a:cubicBezTo>
                <a:cubicBezTo>
                  <a:pt x="31" y="214"/>
                  <a:pt x="31" y="213"/>
                  <a:pt x="31" y="212"/>
                </a:cubicBezTo>
                <a:cubicBezTo>
                  <a:pt x="31" y="211"/>
                  <a:pt x="31" y="209"/>
                  <a:pt x="30" y="208"/>
                </a:cubicBezTo>
                <a:cubicBezTo>
                  <a:pt x="31" y="206"/>
                  <a:pt x="31" y="206"/>
                  <a:pt x="31" y="206"/>
                </a:cubicBezTo>
                <a:cubicBezTo>
                  <a:pt x="30" y="206"/>
                  <a:pt x="30" y="206"/>
                  <a:pt x="30" y="206"/>
                </a:cubicBezTo>
                <a:cubicBezTo>
                  <a:pt x="30" y="203"/>
                  <a:pt x="29" y="201"/>
                  <a:pt x="28" y="201"/>
                </a:cubicBezTo>
                <a:cubicBezTo>
                  <a:pt x="27" y="200"/>
                  <a:pt x="27" y="200"/>
                  <a:pt x="21" y="199"/>
                </a:cubicBezTo>
                <a:cubicBezTo>
                  <a:pt x="19" y="199"/>
                  <a:pt x="16" y="198"/>
                  <a:pt x="13" y="198"/>
                </a:cubicBezTo>
                <a:cubicBezTo>
                  <a:pt x="6" y="196"/>
                  <a:pt x="2" y="195"/>
                  <a:pt x="1" y="195"/>
                </a:cubicBezTo>
                <a:cubicBezTo>
                  <a:pt x="0" y="194"/>
                  <a:pt x="0" y="192"/>
                  <a:pt x="0" y="190"/>
                </a:cubicBezTo>
                <a:close/>
                <a:moveTo>
                  <a:pt x="288" y="180"/>
                </a:moveTo>
                <a:cubicBezTo>
                  <a:pt x="288" y="120"/>
                  <a:pt x="239" y="71"/>
                  <a:pt x="179" y="71"/>
                </a:cubicBezTo>
                <a:cubicBezTo>
                  <a:pt x="120" y="72"/>
                  <a:pt x="71" y="121"/>
                  <a:pt x="71" y="180"/>
                </a:cubicBezTo>
                <a:cubicBezTo>
                  <a:pt x="71" y="240"/>
                  <a:pt x="120" y="289"/>
                  <a:pt x="180" y="289"/>
                </a:cubicBezTo>
                <a:cubicBezTo>
                  <a:pt x="240" y="288"/>
                  <a:pt x="289" y="239"/>
                  <a:pt x="288" y="180"/>
                </a:cubicBezTo>
                <a:close/>
              </a:path>
            </a:pathLst>
          </a:custGeom>
          <a:solidFill>
            <a:srgbClr val="F8D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4"/>
          <p:cNvSpPr>
            <a:spLocks noEditPoints="1"/>
          </p:cNvSpPr>
          <p:nvPr/>
        </p:nvSpPr>
        <p:spPr bwMode="auto">
          <a:xfrm>
            <a:off x="4635500" y="3060700"/>
            <a:ext cx="1546225" cy="1544638"/>
          </a:xfrm>
          <a:custGeom>
            <a:avLst/>
            <a:gdLst>
              <a:gd name="T0" fmla="*/ 2147483647 w 314"/>
              <a:gd name="T1" fmla="*/ 2147483647 h 314"/>
              <a:gd name="T2" fmla="*/ 2147483647 w 314"/>
              <a:gd name="T3" fmla="*/ 2147483647 h 314"/>
              <a:gd name="T4" fmla="*/ 2147483647 w 314"/>
              <a:gd name="T5" fmla="*/ 2147483647 h 314"/>
              <a:gd name="T6" fmla="*/ 2147483647 w 314"/>
              <a:gd name="T7" fmla="*/ 2147483647 h 314"/>
              <a:gd name="T8" fmla="*/ 2147483647 w 314"/>
              <a:gd name="T9" fmla="*/ 2147483647 h 314"/>
              <a:gd name="T10" fmla="*/ 2147483647 w 314"/>
              <a:gd name="T11" fmla="*/ 2147483647 h 314"/>
              <a:gd name="T12" fmla="*/ 2147483647 w 314"/>
              <a:gd name="T13" fmla="*/ 2147483647 h 314"/>
              <a:gd name="T14" fmla="*/ 2147483647 w 314"/>
              <a:gd name="T15" fmla="*/ 2147483647 h 314"/>
              <a:gd name="T16" fmla="*/ 2147483647 w 314"/>
              <a:gd name="T17" fmla="*/ 2147483647 h 314"/>
              <a:gd name="T18" fmla="*/ 2147483647 w 314"/>
              <a:gd name="T19" fmla="*/ 2147483647 h 314"/>
              <a:gd name="T20" fmla="*/ 2147483647 w 314"/>
              <a:gd name="T21" fmla="*/ 2147483647 h 314"/>
              <a:gd name="T22" fmla="*/ 2147483647 w 314"/>
              <a:gd name="T23" fmla="*/ 2147483647 h 314"/>
              <a:gd name="T24" fmla="*/ 2147483647 w 314"/>
              <a:gd name="T25" fmla="*/ 2147483647 h 314"/>
              <a:gd name="T26" fmla="*/ 2147483647 w 314"/>
              <a:gd name="T27" fmla="*/ 2147483647 h 314"/>
              <a:gd name="T28" fmla="*/ 2147483647 w 314"/>
              <a:gd name="T29" fmla="*/ 2147483647 h 314"/>
              <a:gd name="T30" fmla="*/ 2147483647 w 314"/>
              <a:gd name="T31" fmla="*/ 2147483647 h 314"/>
              <a:gd name="T32" fmla="*/ 2147483647 w 314"/>
              <a:gd name="T33" fmla="*/ 2147483647 h 314"/>
              <a:gd name="T34" fmla="*/ 2147483647 w 314"/>
              <a:gd name="T35" fmla="*/ 2147483647 h 314"/>
              <a:gd name="T36" fmla="*/ 2147483647 w 314"/>
              <a:gd name="T37" fmla="*/ 2147483647 h 314"/>
              <a:gd name="T38" fmla="*/ 2147483647 w 314"/>
              <a:gd name="T39" fmla="*/ 2147483647 h 314"/>
              <a:gd name="T40" fmla="*/ 2147483647 w 314"/>
              <a:gd name="T41" fmla="*/ 2147483647 h 314"/>
              <a:gd name="T42" fmla="*/ 2147483647 w 314"/>
              <a:gd name="T43" fmla="*/ 2147483647 h 314"/>
              <a:gd name="T44" fmla="*/ 2147483647 w 314"/>
              <a:gd name="T45" fmla="*/ 2147483647 h 314"/>
              <a:gd name="T46" fmla="*/ 2147483647 w 314"/>
              <a:gd name="T47" fmla="*/ 2147483647 h 314"/>
              <a:gd name="T48" fmla="*/ 2147483647 w 314"/>
              <a:gd name="T49" fmla="*/ 2147483647 h 314"/>
              <a:gd name="T50" fmla="*/ 2147483647 w 314"/>
              <a:gd name="T51" fmla="*/ 2147483647 h 314"/>
              <a:gd name="T52" fmla="*/ 2147483647 w 314"/>
              <a:gd name="T53" fmla="*/ 2147483647 h 314"/>
              <a:gd name="T54" fmla="*/ 2147483647 w 314"/>
              <a:gd name="T55" fmla="*/ 2147483647 h 314"/>
              <a:gd name="T56" fmla="*/ 2147483647 w 314"/>
              <a:gd name="T57" fmla="*/ 2147483647 h 314"/>
              <a:gd name="T58" fmla="*/ 2147483647 w 314"/>
              <a:gd name="T59" fmla="*/ 2147483647 h 314"/>
              <a:gd name="T60" fmla="*/ 2147483647 w 314"/>
              <a:gd name="T61" fmla="*/ 2147483647 h 314"/>
              <a:gd name="T62" fmla="*/ 2147483647 w 314"/>
              <a:gd name="T63" fmla="*/ 2147483647 h 314"/>
              <a:gd name="T64" fmla="*/ 2147483647 w 314"/>
              <a:gd name="T65" fmla="*/ 2147483647 h 314"/>
              <a:gd name="T66" fmla="*/ 2147483647 w 314"/>
              <a:gd name="T67" fmla="*/ 2147483647 h 314"/>
              <a:gd name="T68" fmla="*/ 2147483647 w 314"/>
              <a:gd name="T69" fmla="*/ 2147483647 h 314"/>
              <a:gd name="T70" fmla="*/ 2147483647 w 314"/>
              <a:gd name="T71" fmla="*/ 2147483647 h 314"/>
              <a:gd name="T72" fmla="*/ 2147483647 w 314"/>
              <a:gd name="T73" fmla="*/ 2147483647 h 314"/>
              <a:gd name="T74" fmla="*/ 2147483647 w 314"/>
              <a:gd name="T75" fmla="*/ 2147483647 h 314"/>
              <a:gd name="T76" fmla="*/ 2147483647 w 314"/>
              <a:gd name="T77" fmla="*/ 2147483647 h 314"/>
              <a:gd name="T78" fmla="*/ 2147483647 w 314"/>
              <a:gd name="T79" fmla="*/ 2147483647 h 314"/>
              <a:gd name="T80" fmla="*/ 2147483647 w 314"/>
              <a:gd name="T81" fmla="*/ 2147483647 h 314"/>
              <a:gd name="T82" fmla="*/ 2147483647 w 314"/>
              <a:gd name="T83" fmla="*/ 2147483647 h 314"/>
              <a:gd name="T84" fmla="*/ 2147483647 w 314"/>
              <a:gd name="T85" fmla="*/ 2147483647 h 314"/>
              <a:gd name="T86" fmla="*/ 2147483647 w 314"/>
              <a:gd name="T87" fmla="*/ 2147483647 h 314"/>
              <a:gd name="T88" fmla="*/ 2147483647 w 314"/>
              <a:gd name="T89" fmla="*/ 2147483647 h 314"/>
              <a:gd name="T90" fmla="*/ 2147483647 w 314"/>
              <a:gd name="T91" fmla="*/ 2147483647 h 314"/>
              <a:gd name="T92" fmla="*/ 2147483647 w 314"/>
              <a:gd name="T93" fmla="*/ 2147483647 h 314"/>
              <a:gd name="T94" fmla="*/ 2147483647 w 314"/>
              <a:gd name="T95" fmla="*/ 2147483647 h 314"/>
              <a:gd name="T96" fmla="*/ 2147483647 w 314"/>
              <a:gd name="T97" fmla="*/ 2147483647 h 314"/>
              <a:gd name="T98" fmla="*/ 2147483647 w 314"/>
              <a:gd name="T99" fmla="*/ 2147483647 h 314"/>
              <a:gd name="T100" fmla="*/ 2147483647 w 314"/>
              <a:gd name="T101" fmla="*/ 2147483647 h 314"/>
              <a:gd name="T102" fmla="*/ 2147483647 w 314"/>
              <a:gd name="T103" fmla="*/ 2147483647 h 314"/>
              <a:gd name="T104" fmla="*/ 2147483647 w 314"/>
              <a:gd name="T105" fmla="*/ 2147483647 h 314"/>
              <a:gd name="T106" fmla="*/ 2147483647 w 314"/>
              <a:gd name="T107" fmla="*/ 2147483647 h 314"/>
              <a:gd name="T108" fmla="*/ 2147483647 w 314"/>
              <a:gd name="T109" fmla="*/ 2147483647 h 314"/>
              <a:gd name="T110" fmla="*/ 2147483647 w 314"/>
              <a:gd name="T111" fmla="*/ 2147483647 h 3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4" h="314">
                <a:moveTo>
                  <a:pt x="0" y="165"/>
                </a:moveTo>
                <a:cubicBezTo>
                  <a:pt x="0" y="164"/>
                  <a:pt x="0" y="163"/>
                  <a:pt x="0" y="163"/>
                </a:cubicBezTo>
                <a:cubicBezTo>
                  <a:pt x="1" y="162"/>
                  <a:pt x="5" y="161"/>
                  <a:pt x="11" y="159"/>
                </a:cubicBezTo>
                <a:cubicBezTo>
                  <a:pt x="13" y="159"/>
                  <a:pt x="15" y="158"/>
                  <a:pt x="17" y="157"/>
                </a:cubicBezTo>
                <a:cubicBezTo>
                  <a:pt x="22" y="156"/>
                  <a:pt x="23" y="156"/>
                  <a:pt x="24" y="155"/>
                </a:cubicBezTo>
                <a:cubicBezTo>
                  <a:pt x="24" y="154"/>
                  <a:pt x="25" y="153"/>
                  <a:pt x="25" y="150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8"/>
                  <a:pt x="25" y="146"/>
                </a:cubicBezTo>
                <a:cubicBezTo>
                  <a:pt x="25" y="145"/>
                  <a:pt x="25" y="144"/>
                  <a:pt x="24" y="143"/>
                </a:cubicBezTo>
                <a:cubicBezTo>
                  <a:pt x="24" y="143"/>
                  <a:pt x="23" y="142"/>
                  <a:pt x="18" y="140"/>
                </a:cubicBezTo>
                <a:cubicBezTo>
                  <a:pt x="17" y="140"/>
                  <a:pt x="14" y="139"/>
                  <a:pt x="12" y="138"/>
                </a:cubicBezTo>
                <a:cubicBezTo>
                  <a:pt x="7" y="135"/>
                  <a:pt x="3" y="133"/>
                  <a:pt x="2" y="132"/>
                </a:cubicBezTo>
                <a:cubicBezTo>
                  <a:pt x="2" y="132"/>
                  <a:pt x="2" y="132"/>
                  <a:pt x="2" y="131"/>
                </a:cubicBezTo>
                <a:cubicBezTo>
                  <a:pt x="2" y="129"/>
                  <a:pt x="3" y="127"/>
                  <a:pt x="3" y="127"/>
                </a:cubicBezTo>
                <a:cubicBezTo>
                  <a:pt x="4" y="126"/>
                  <a:pt x="8" y="126"/>
                  <a:pt x="15" y="125"/>
                </a:cubicBezTo>
                <a:cubicBezTo>
                  <a:pt x="17" y="125"/>
                  <a:pt x="19" y="125"/>
                  <a:pt x="21" y="125"/>
                </a:cubicBezTo>
                <a:cubicBezTo>
                  <a:pt x="26" y="125"/>
                  <a:pt x="27" y="125"/>
                  <a:pt x="28" y="124"/>
                </a:cubicBezTo>
                <a:cubicBezTo>
                  <a:pt x="28" y="124"/>
                  <a:pt x="29" y="123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7"/>
                  <a:pt x="31" y="116"/>
                  <a:pt x="31" y="115"/>
                </a:cubicBezTo>
                <a:cubicBezTo>
                  <a:pt x="31" y="114"/>
                  <a:pt x="31" y="113"/>
                  <a:pt x="31" y="113"/>
                </a:cubicBezTo>
                <a:cubicBezTo>
                  <a:pt x="31" y="112"/>
                  <a:pt x="30" y="112"/>
                  <a:pt x="26" y="109"/>
                </a:cubicBezTo>
                <a:cubicBezTo>
                  <a:pt x="24" y="108"/>
                  <a:pt x="22" y="106"/>
                  <a:pt x="21" y="105"/>
                </a:cubicBezTo>
                <a:cubicBezTo>
                  <a:pt x="16" y="101"/>
                  <a:pt x="13" y="98"/>
                  <a:pt x="12" y="97"/>
                </a:cubicBezTo>
                <a:cubicBezTo>
                  <a:pt x="12" y="96"/>
                  <a:pt x="13" y="93"/>
                  <a:pt x="14" y="92"/>
                </a:cubicBezTo>
                <a:cubicBezTo>
                  <a:pt x="15" y="92"/>
                  <a:pt x="19" y="92"/>
                  <a:pt x="26" y="93"/>
                </a:cubicBezTo>
                <a:cubicBezTo>
                  <a:pt x="28" y="94"/>
                  <a:pt x="30" y="94"/>
                  <a:pt x="32" y="95"/>
                </a:cubicBezTo>
                <a:cubicBezTo>
                  <a:pt x="37" y="96"/>
                  <a:pt x="38" y="96"/>
                  <a:pt x="39" y="95"/>
                </a:cubicBezTo>
                <a:cubicBezTo>
                  <a:pt x="39" y="95"/>
                  <a:pt x="40" y="95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88"/>
                  <a:pt x="45" y="86"/>
                  <a:pt x="45" y="86"/>
                </a:cubicBezTo>
                <a:cubicBezTo>
                  <a:pt x="45" y="86"/>
                  <a:pt x="45" y="85"/>
                  <a:pt x="44" y="85"/>
                </a:cubicBezTo>
                <a:cubicBezTo>
                  <a:pt x="44" y="84"/>
                  <a:pt x="44" y="84"/>
                  <a:pt x="41" y="80"/>
                </a:cubicBezTo>
                <a:cubicBezTo>
                  <a:pt x="39" y="78"/>
                  <a:pt x="38" y="77"/>
                  <a:pt x="36" y="75"/>
                </a:cubicBezTo>
                <a:cubicBezTo>
                  <a:pt x="32" y="70"/>
                  <a:pt x="30" y="66"/>
                  <a:pt x="30" y="65"/>
                </a:cubicBezTo>
                <a:cubicBezTo>
                  <a:pt x="30" y="64"/>
                  <a:pt x="32" y="61"/>
                  <a:pt x="33" y="61"/>
                </a:cubicBezTo>
                <a:cubicBezTo>
                  <a:pt x="34" y="61"/>
                  <a:pt x="38" y="62"/>
                  <a:pt x="44" y="65"/>
                </a:cubicBezTo>
                <a:cubicBezTo>
                  <a:pt x="46" y="66"/>
                  <a:pt x="48" y="67"/>
                  <a:pt x="49" y="67"/>
                </a:cubicBezTo>
                <a:cubicBezTo>
                  <a:pt x="54" y="70"/>
                  <a:pt x="55" y="70"/>
                  <a:pt x="56" y="70"/>
                </a:cubicBezTo>
                <a:cubicBezTo>
                  <a:pt x="57" y="70"/>
                  <a:pt x="58" y="69"/>
                  <a:pt x="60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3" y="64"/>
                  <a:pt x="64" y="62"/>
                  <a:pt x="64" y="61"/>
                </a:cubicBezTo>
                <a:cubicBezTo>
                  <a:pt x="64" y="60"/>
                  <a:pt x="64" y="60"/>
                  <a:pt x="62" y="55"/>
                </a:cubicBezTo>
                <a:cubicBezTo>
                  <a:pt x="61" y="54"/>
                  <a:pt x="60" y="51"/>
                  <a:pt x="59" y="49"/>
                </a:cubicBezTo>
                <a:cubicBezTo>
                  <a:pt x="56" y="43"/>
                  <a:pt x="54" y="40"/>
                  <a:pt x="54" y="39"/>
                </a:cubicBezTo>
                <a:cubicBezTo>
                  <a:pt x="55" y="37"/>
                  <a:pt x="57" y="35"/>
                  <a:pt x="59" y="35"/>
                </a:cubicBezTo>
                <a:cubicBezTo>
                  <a:pt x="59" y="35"/>
                  <a:pt x="63" y="37"/>
                  <a:pt x="68" y="41"/>
                </a:cubicBezTo>
                <a:cubicBezTo>
                  <a:pt x="70" y="43"/>
                  <a:pt x="71" y="44"/>
                  <a:pt x="73" y="45"/>
                </a:cubicBezTo>
                <a:cubicBezTo>
                  <a:pt x="77" y="48"/>
                  <a:pt x="78" y="49"/>
                  <a:pt x="79" y="49"/>
                </a:cubicBezTo>
                <a:cubicBezTo>
                  <a:pt x="80" y="49"/>
                  <a:pt x="81" y="49"/>
                  <a:pt x="84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6"/>
                  <a:pt x="85" y="46"/>
                </a:cubicBezTo>
                <a:cubicBezTo>
                  <a:pt x="88" y="44"/>
                  <a:pt x="88" y="43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8" y="39"/>
                  <a:pt x="88" y="36"/>
                </a:cubicBezTo>
                <a:cubicBezTo>
                  <a:pt x="87" y="34"/>
                  <a:pt x="87" y="32"/>
                  <a:pt x="86" y="29"/>
                </a:cubicBezTo>
                <a:cubicBezTo>
                  <a:pt x="85" y="24"/>
                  <a:pt x="84" y="20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7"/>
                  <a:pt x="88" y="15"/>
                  <a:pt x="89" y="15"/>
                </a:cubicBezTo>
                <a:cubicBezTo>
                  <a:pt x="90" y="16"/>
                  <a:pt x="93" y="19"/>
                  <a:pt x="97" y="24"/>
                </a:cubicBezTo>
                <a:cubicBezTo>
                  <a:pt x="99" y="26"/>
                  <a:pt x="100" y="27"/>
                  <a:pt x="101" y="29"/>
                </a:cubicBezTo>
                <a:cubicBezTo>
                  <a:pt x="104" y="33"/>
                  <a:pt x="105" y="34"/>
                  <a:pt x="106" y="34"/>
                </a:cubicBezTo>
                <a:cubicBezTo>
                  <a:pt x="107" y="34"/>
                  <a:pt x="108" y="34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5" y="32"/>
                  <a:pt x="116" y="31"/>
                  <a:pt x="117" y="30"/>
                </a:cubicBezTo>
                <a:cubicBezTo>
                  <a:pt x="117" y="29"/>
                  <a:pt x="117" y="28"/>
                  <a:pt x="117" y="25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7" y="20"/>
                  <a:pt x="117" y="18"/>
                  <a:pt x="117" y="16"/>
                </a:cubicBezTo>
                <a:cubicBezTo>
                  <a:pt x="117" y="10"/>
                  <a:pt x="118" y="6"/>
                  <a:pt x="118" y="5"/>
                </a:cubicBezTo>
                <a:cubicBezTo>
                  <a:pt x="119" y="4"/>
                  <a:pt x="123" y="3"/>
                  <a:pt x="124" y="4"/>
                </a:cubicBezTo>
                <a:cubicBezTo>
                  <a:pt x="125" y="4"/>
                  <a:pt x="127" y="8"/>
                  <a:pt x="129" y="14"/>
                </a:cubicBezTo>
                <a:cubicBezTo>
                  <a:pt x="130" y="16"/>
                  <a:pt x="131" y="18"/>
                  <a:pt x="132" y="19"/>
                </a:cubicBezTo>
                <a:cubicBezTo>
                  <a:pt x="134" y="24"/>
                  <a:pt x="135" y="25"/>
                  <a:pt x="136" y="25"/>
                </a:cubicBezTo>
                <a:cubicBezTo>
                  <a:pt x="136" y="26"/>
                  <a:pt x="138" y="26"/>
                  <a:pt x="141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6" y="25"/>
                  <a:pt x="147" y="24"/>
                  <a:pt x="147" y="24"/>
                </a:cubicBezTo>
                <a:cubicBezTo>
                  <a:pt x="148" y="23"/>
                  <a:pt x="148" y="22"/>
                  <a:pt x="149" y="18"/>
                </a:cubicBezTo>
                <a:cubicBezTo>
                  <a:pt x="150" y="16"/>
                  <a:pt x="150" y="14"/>
                  <a:pt x="151" y="11"/>
                </a:cubicBezTo>
                <a:cubicBezTo>
                  <a:pt x="152" y="5"/>
                  <a:pt x="154" y="1"/>
                  <a:pt x="154" y="0"/>
                </a:cubicBezTo>
                <a:cubicBezTo>
                  <a:pt x="155" y="0"/>
                  <a:pt x="159" y="0"/>
                  <a:pt x="160" y="0"/>
                </a:cubicBezTo>
                <a:cubicBezTo>
                  <a:pt x="161" y="1"/>
                  <a:pt x="162" y="5"/>
                  <a:pt x="163" y="11"/>
                </a:cubicBezTo>
                <a:cubicBezTo>
                  <a:pt x="164" y="13"/>
                  <a:pt x="164" y="15"/>
                  <a:pt x="165" y="17"/>
                </a:cubicBezTo>
                <a:cubicBezTo>
                  <a:pt x="166" y="23"/>
                  <a:pt x="166" y="23"/>
                  <a:pt x="167" y="24"/>
                </a:cubicBezTo>
                <a:cubicBezTo>
                  <a:pt x="167" y="25"/>
                  <a:pt x="168" y="25"/>
                  <a:pt x="172" y="25"/>
                </a:cubicBezTo>
                <a:cubicBezTo>
                  <a:pt x="172" y="26"/>
                  <a:pt x="172" y="26"/>
                  <a:pt x="172" y="26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76" y="26"/>
                  <a:pt x="178" y="26"/>
                  <a:pt x="178" y="25"/>
                </a:cubicBezTo>
                <a:cubicBezTo>
                  <a:pt x="179" y="25"/>
                  <a:pt x="179" y="24"/>
                  <a:pt x="182" y="20"/>
                </a:cubicBezTo>
                <a:cubicBezTo>
                  <a:pt x="182" y="18"/>
                  <a:pt x="183" y="16"/>
                  <a:pt x="185" y="14"/>
                </a:cubicBezTo>
                <a:cubicBezTo>
                  <a:pt x="188" y="8"/>
                  <a:pt x="190" y="5"/>
                  <a:pt x="190" y="4"/>
                </a:cubicBezTo>
                <a:cubicBezTo>
                  <a:pt x="192" y="4"/>
                  <a:pt x="195" y="4"/>
                  <a:pt x="196" y="5"/>
                </a:cubicBezTo>
                <a:cubicBezTo>
                  <a:pt x="196" y="6"/>
                  <a:pt x="197" y="9"/>
                  <a:pt x="197" y="15"/>
                </a:cubicBezTo>
                <a:cubicBezTo>
                  <a:pt x="197" y="15"/>
                  <a:pt x="197" y="16"/>
                  <a:pt x="197" y="17"/>
                </a:cubicBezTo>
                <a:cubicBezTo>
                  <a:pt x="197" y="19"/>
                  <a:pt x="197" y="21"/>
                  <a:pt x="197" y="23"/>
                </a:cubicBezTo>
                <a:cubicBezTo>
                  <a:pt x="197" y="24"/>
                  <a:pt x="196" y="26"/>
                  <a:pt x="196" y="27"/>
                </a:cubicBezTo>
                <a:cubicBezTo>
                  <a:pt x="196" y="29"/>
                  <a:pt x="197" y="29"/>
                  <a:pt x="197" y="30"/>
                </a:cubicBezTo>
                <a:cubicBezTo>
                  <a:pt x="197" y="31"/>
                  <a:pt x="198" y="31"/>
                  <a:pt x="202" y="32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6" y="34"/>
                  <a:pt x="207" y="34"/>
                  <a:pt x="208" y="34"/>
                </a:cubicBezTo>
                <a:cubicBezTo>
                  <a:pt x="209" y="33"/>
                  <a:pt x="209" y="33"/>
                  <a:pt x="212" y="29"/>
                </a:cubicBezTo>
                <a:cubicBezTo>
                  <a:pt x="214" y="28"/>
                  <a:pt x="215" y="26"/>
                  <a:pt x="217" y="24"/>
                </a:cubicBezTo>
                <a:cubicBezTo>
                  <a:pt x="221" y="19"/>
                  <a:pt x="224" y="16"/>
                  <a:pt x="225" y="16"/>
                </a:cubicBezTo>
                <a:cubicBezTo>
                  <a:pt x="226" y="16"/>
                  <a:pt x="229" y="17"/>
                  <a:pt x="230" y="18"/>
                </a:cubicBezTo>
                <a:cubicBezTo>
                  <a:pt x="230" y="20"/>
                  <a:pt x="229" y="24"/>
                  <a:pt x="228" y="30"/>
                </a:cubicBezTo>
                <a:cubicBezTo>
                  <a:pt x="227" y="32"/>
                  <a:pt x="227" y="34"/>
                  <a:pt x="226" y="36"/>
                </a:cubicBezTo>
                <a:cubicBezTo>
                  <a:pt x="225" y="39"/>
                  <a:pt x="225" y="41"/>
                  <a:pt x="225" y="42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25" y="43"/>
                  <a:pt x="225" y="43"/>
                  <a:pt x="225" y="43"/>
                </a:cubicBezTo>
                <a:cubicBezTo>
                  <a:pt x="225" y="43"/>
                  <a:pt x="226" y="44"/>
                  <a:pt x="229" y="46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3" y="49"/>
                  <a:pt x="234" y="49"/>
                  <a:pt x="235" y="49"/>
                </a:cubicBezTo>
                <a:cubicBezTo>
                  <a:pt x="236" y="49"/>
                  <a:pt x="237" y="48"/>
                  <a:pt x="240" y="45"/>
                </a:cubicBezTo>
                <a:cubicBezTo>
                  <a:pt x="242" y="44"/>
                  <a:pt x="244" y="43"/>
                  <a:pt x="246" y="41"/>
                </a:cubicBezTo>
                <a:cubicBezTo>
                  <a:pt x="251" y="38"/>
                  <a:pt x="255" y="36"/>
                  <a:pt x="256" y="35"/>
                </a:cubicBezTo>
                <a:cubicBezTo>
                  <a:pt x="257" y="36"/>
                  <a:pt x="260" y="38"/>
                  <a:pt x="260" y="39"/>
                </a:cubicBezTo>
                <a:cubicBezTo>
                  <a:pt x="260" y="40"/>
                  <a:pt x="258" y="44"/>
                  <a:pt x="255" y="49"/>
                </a:cubicBezTo>
                <a:cubicBezTo>
                  <a:pt x="254" y="51"/>
                  <a:pt x="253" y="53"/>
                  <a:pt x="253" y="55"/>
                </a:cubicBezTo>
                <a:cubicBezTo>
                  <a:pt x="250" y="59"/>
                  <a:pt x="250" y="60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2"/>
                  <a:pt x="251" y="64"/>
                  <a:pt x="253" y="66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4" y="67"/>
                  <a:pt x="254" y="67"/>
                  <a:pt x="254" y="67"/>
                </a:cubicBezTo>
                <a:cubicBezTo>
                  <a:pt x="256" y="69"/>
                  <a:pt x="257" y="70"/>
                  <a:pt x="258" y="70"/>
                </a:cubicBezTo>
                <a:cubicBezTo>
                  <a:pt x="259" y="70"/>
                  <a:pt x="259" y="70"/>
                  <a:pt x="264" y="68"/>
                </a:cubicBezTo>
                <a:cubicBezTo>
                  <a:pt x="266" y="67"/>
                  <a:pt x="268" y="66"/>
                  <a:pt x="270" y="65"/>
                </a:cubicBezTo>
                <a:cubicBezTo>
                  <a:pt x="276" y="63"/>
                  <a:pt x="280" y="61"/>
                  <a:pt x="281" y="61"/>
                </a:cubicBezTo>
                <a:cubicBezTo>
                  <a:pt x="282" y="62"/>
                  <a:pt x="284" y="65"/>
                  <a:pt x="285" y="66"/>
                </a:cubicBezTo>
                <a:cubicBezTo>
                  <a:pt x="284" y="67"/>
                  <a:pt x="282" y="70"/>
                  <a:pt x="278" y="75"/>
                </a:cubicBezTo>
                <a:cubicBezTo>
                  <a:pt x="276" y="77"/>
                  <a:pt x="275" y="78"/>
                  <a:pt x="274" y="80"/>
                </a:cubicBezTo>
                <a:cubicBezTo>
                  <a:pt x="270" y="84"/>
                  <a:pt x="269" y="84"/>
                  <a:pt x="269" y="85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69" y="87"/>
                  <a:pt x="270" y="88"/>
                  <a:pt x="271" y="90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4" y="95"/>
                  <a:pt x="275" y="95"/>
                  <a:pt x="275" y="96"/>
                </a:cubicBezTo>
                <a:cubicBezTo>
                  <a:pt x="276" y="96"/>
                  <a:pt x="277" y="96"/>
                  <a:pt x="282" y="95"/>
                </a:cubicBezTo>
                <a:cubicBezTo>
                  <a:pt x="284" y="94"/>
                  <a:pt x="286" y="94"/>
                  <a:pt x="288" y="94"/>
                </a:cubicBezTo>
                <a:cubicBezTo>
                  <a:pt x="295" y="93"/>
                  <a:pt x="299" y="92"/>
                  <a:pt x="300" y="92"/>
                </a:cubicBezTo>
                <a:cubicBezTo>
                  <a:pt x="301" y="93"/>
                  <a:pt x="302" y="96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1" y="99"/>
                  <a:pt x="298" y="101"/>
                  <a:pt x="293" y="105"/>
                </a:cubicBezTo>
                <a:cubicBezTo>
                  <a:pt x="292" y="106"/>
                  <a:pt x="290" y="108"/>
                  <a:pt x="288" y="109"/>
                </a:cubicBezTo>
                <a:cubicBezTo>
                  <a:pt x="284" y="112"/>
                  <a:pt x="283" y="112"/>
                  <a:pt x="283" y="113"/>
                </a:cubicBezTo>
                <a:cubicBezTo>
                  <a:pt x="283" y="113"/>
                  <a:pt x="283" y="114"/>
                  <a:pt x="283" y="114"/>
                </a:cubicBezTo>
                <a:cubicBezTo>
                  <a:pt x="283" y="115"/>
                  <a:pt x="283" y="117"/>
                  <a:pt x="284" y="118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85" y="123"/>
                  <a:pt x="286" y="124"/>
                  <a:pt x="286" y="124"/>
                </a:cubicBezTo>
                <a:cubicBezTo>
                  <a:pt x="287" y="125"/>
                  <a:pt x="288" y="125"/>
                  <a:pt x="293" y="125"/>
                </a:cubicBezTo>
                <a:cubicBezTo>
                  <a:pt x="295" y="125"/>
                  <a:pt x="297" y="125"/>
                  <a:pt x="299" y="126"/>
                </a:cubicBezTo>
                <a:cubicBezTo>
                  <a:pt x="306" y="126"/>
                  <a:pt x="310" y="127"/>
                  <a:pt x="311" y="127"/>
                </a:cubicBezTo>
                <a:cubicBezTo>
                  <a:pt x="311" y="128"/>
                  <a:pt x="312" y="130"/>
                  <a:pt x="312" y="132"/>
                </a:cubicBezTo>
                <a:cubicBezTo>
                  <a:pt x="312" y="132"/>
                  <a:pt x="312" y="133"/>
                  <a:pt x="312" y="133"/>
                </a:cubicBezTo>
                <a:cubicBezTo>
                  <a:pt x="311" y="134"/>
                  <a:pt x="307" y="135"/>
                  <a:pt x="301" y="138"/>
                </a:cubicBezTo>
                <a:cubicBezTo>
                  <a:pt x="300" y="139"/>
                  <a:pt x="298" y="139"/>
                  <a:pt x="296" y="140"/>
                </a:cubicBezTo>
                <a:cubicBezTo>
                  <a:pt x="291" y="142"/>
                  <a:pt x="290" y="143"/>
                  <a:pt x="289" y="143"/>
                </a:cubicBezTo>
                <a:cubicBezTo>
                  <a:pt x="289" y="144"/>
                  <a:pt x="289" y="145"/>
                  <a:pt x="289" y="146"/>
                </a:cubicBezTo>
                <a:cubicBezTo>
                  <a:pt x="289" y="147"/>
                  <a:pt x="289" y="148"/>
                  <a:pt x="289" y="149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9" y="151"/>
                  <a:pt x="289" y="151"/>
                  <a:pt x="289" y="151"/>
                </a:cubicBezTo>
                <a:cubicBezTo>
                  <a:pt x="289" y="153"/>
                  <a:pt x="289" y="154"/>
                  <a:pt x="290" y="155"/>
                </a:cubicBezTo>
                <a:cubicBezTo>
                  <a:pt x="291" y="156"/>
                  <a:pt x="292" y="156"/>
                  <a:pt x="296" y="157"/>
                </a:cubicBezTo>
                <a:cubicBezTo>
                  <a:pt x="298" y="158"/>
                  <a:pt x="301" y="159"/>
                  <a:pt x="303" y="159"/>
                </a:cubicBezTo>
                <a:cubicBezTo>
                  <a:pt x="309" y="161"/>
                  <a:pt x="313" y="163"/>
                  <a:pt x="314" y="163"/>
                </a:cubicBezTo>
                <a:cubicBezTo>
                  <a:pt x="314" y="164"/>
                  <a:pt x="314" y="165"/>
                  <a:pt x="314" y="166"/>
                </a:cubicBezTo>
                <a:cubicBezTo>
                  <a:pt x="314" y="168"/>
                  <a:pt x="314" y="169"/>
                  <a:pt x="313" y="169"/>
                </a:cubicBezTo>
                <a:cubicBezTo>
                  <a:pt x="312" y="170"/>
                  <a:pt x="308" y="171"/>
                  <a:pt x="302" y="172"/>
                </a:cubicBezTo>
                <a:cubicBezTo>
                  <a:pt x="300" y="172"/>
                  <a:pt x="298" y="172"/>
                  <a:pt x="296" y="173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88" y="175"/>
                  <a:pt x="288" y="176"/>
                  <a:pt x="287" y="179"/>
                </a:cubicBezTo>
                <a:cubicBezTo>
                  <a:pt x="287" y="179"/>
                  <a:pt x="287" y="179"/>
                  <a:pt x="287" y="179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2"/>
                  <a:pt x="287" y="183"/>
                  <a:pt x="287" y="184"/>
                </a:cubicBezTo>
                <a:cubicBezTo>
                  <a:pt x="287" y="185"/>
                  <a:pt x="287" y="185"/>
                  <a:pt x="287" y="186"/>
                </a:cubicBezTo>
                <a:cubicBezTo>
                  <a:pt x="288" y="187"/>
                  <a:pt x="288" y="187"/>
                  <a:pt x="292" y="189"/>
                </a:cubicBezTo>
                <a:cubicBezTo>
                  <a:pt x="294" y="190"/>
                  <a:pt x="296" y="192"/>
                  <a:pt x="298" y="193"/>
                </a:cubicBezTo>
                <a:cubicBezTo>
                  <a:pt x="304" y="196"/>
                  <a:pt x="307" y="199"/>
                  <a:pt x="308" y="199"/>
                </a:cubicBezTo>
                <a:cubicBezTo>
                  <a:pt x="308" y="199"/>
                  <a:pt x="308" y="200"/>
                  <a:pt x="308" y="200"/>
                </a:cubicBezTo>
                <a:cubicBezTo>
                  <a:pt x="308" y="202"/>
                  <a:pt x="307" y="204"/>
                  <a:pt x="306" y="205"/>
                </a:cubicBezTo>
                <a:cubicBezTo>
                  <a:pt x="305" y="205"/>
                  <a:pt x="301" y="205"/>
                  <a:pt x="295" y="205"/>
                </a:cubicBezTo>
                <a:cubicBezTo>
                  <a:pt x="293" y="205"/>
                  <a:pt x="290" y="204"/>
                  <a:pt x="289" y="204"/>
                </a:cubicBezTo>
                <a:cubicBezTo>
                  <a:pt x="283" y="204"/>
                  <a:pt x="282" y="204"/>
                  <a:pt x="281" y="204"/>
                </a:cubicBezTo>
                <a:cubicBezTo>
                  <a:pt x="281" y="205"/>
                  <a:pt x="280" y="206"/>
                  <a:pt x="279" y="209"/>
                </a:cubicBezTo>
                <a:cubicBezTo>
                  <a:pt x="278" y="209"/>
                  <a:pt x="278" y="209"/>
                  <a:pt x="278" y="209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77" y="212"/>
                  <a:pt x="277" y="213"/>
                  <a:pt x="277" y="214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6"/>
                  <a:pt x="278" y="217"/>
                  <a:pt x="281" y="220"/>
                </a:cubicBezTo>
                <a:cubicBezTo>
                  <a:pt x="283" y="221"/>
                  <a:pt x="285" y="223"/>
                  <a:pt x="286" y="225"/>
                </a:cubicBezTo>
                <a:cubicBezTo>
                  <a:pt x="291" y="229"/>
                  <a:pt x="293" y="232"/>
                  <a:pt x="294" y="233"/>
                </a:cubicBezTo>
                <a:cubicBezTo>
                  <a:pt x="294" y="234"/>
                  <a:pt x="292" y="238"/>
                  <a:pt x="291" y="238"/>
                </a:cubicBezTo>
                <a:cubicBezTo>
                  <a:pt x="290" y="238"/>
                  <a:pt x="286" y="237"/>
                  <a:pt x="280" y="235"/>
                </a:cubicBezTo>
                <a:cubicBezTo>
                  <a:pt x="278" y="235"/>
                  <a:pt x="276" y="234"/>
                  <a:pt x="274" y="233"/>
                </a:cubicBezTo>
                <a:cubicBezTo>
                  <a:pt x="269" y="232"/>
                  <a:pt x="268" y="231"/>
                  <a:pt x="267" y="232"/>
                </a:cubicBezTo>
                <a:cubicBezTo>
                  <a:pt x="266" y="232"/>
                  <a:pt x="265" y="233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0" y="239"/>
                  <a:pt x="260" y="241"/>
                  <a:pt x="260" y="241"/>
                </a:cubicBezTo>
                <a:cubicBezTo>
                  <a:pt x="260" y="241"/>
                  <a:pt x="260" y="241"/>
                  <a:pt x="260" y="241"/>
                </a:cubicBezTo>
                <a:cubicBezTo>
                  <a:pt x="260" y="242"/>
                  <a:pt x="261" y="243"/>
                  <a:pt x="263" y="247"/>
                </a:cubicBezTo>
                <a:cubicBezTo>
                  <a:pt x="265" y="249"/>
                  <a:pt x="266" y="251"/>
                  <a:pt x="267" y="253"/>
                </a:cubicBezTo>
                <a:cubicBezTo>
                  <a:pt x="270" y="258"/>
                  <a:pt x="272" y="262"/>
                  <a:pt x="273" y="263"/>
                </a:cubicBezTo>
                <a:cubicBezTo>
                  <a:pt x="272" y="264"/>
                  <a:pt x="270" y="267"/>
                  <a:pt x="269" y="267"/>
                </a:cubicBezTo>
                <a:cubicBezTo>
                  <a:pt x="268" y="267"/>
                  <a:pt x="264" y="265"/>
                  <a:pt x="259" y="262"/>
                </a:cubicBezTo>
                <a:cubicBezTo>
                  <a:pt x="257" y="260"/>
                  <a:pt x="255" y="259"/>
                  <a:pt x="253" y="258"/>
                </a:cubicBezTo>
                <a:cubicBezTo>
                  <a:pt x="249" y="255"/>
                  <a:pt x="248" y="255"/>
                  <a:pt x="247" y="255"/>
                </a:cubicBezTo>
                <a:cubicBezTo>
                  <a:pt x="246" y="255"/>
                  <a:pt x="245" y="256"/>
                  <a:pt x="242" y="258"/>
                </a:cubicBezTo>
                <a:cubicBezTo>
                  <a:pt x="241" y="258"/>
                  <a:pt x="241" y="258"/>
                  <a:pt x="241" y="258"/>
                </a:cubicBezTo>
                <a:cubicBezTo>
                  <a:pt x="241" y="259"/>
                  <a:pt x="241" y="259"/>
                  <a:pt x="241" y="259"/>
                </a:cubicBezTo>
                <a:cubicBezTo>
                  <a:pt x="239" y="261"/>
                  <a:pt x="238" y="262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4"/>
                  <a:pt x="238" y="265"/>
                  <a:pt x="240" y="269"/>
                </a:cubicBezTo>
                <a:cubicBezTo>
                  <a:pt x="241" y="271"/>
                  <a:pt x="241" y="273"/>
                  <a:pt x="242" y="275"/>
                </a:cubicBezTo>
                <a:cubicBezTo>
                  <a:pt x="244" y="281"/>
                  <a:pt x="245" y="285"/>
                  <a:pt x="245" y="287"/>
                </a:cubicBezTo>
                <a:cubicBezTo>
                  <a:pt x="245" y="288"/>
                  <a:pt x="242" y="290"/>
                  <a:pt x="240" y="290"/>
                </a:cubicBezTo>
                <a:cubicBezTo>
                  <a:pt x="239" y="289"/>
                  <a:pt x="236" y="287"/>
                  <a:pt x="232" y="282"/>
                </a:cubicBezTo>
                <a:cubicBezTo>
                  <a:pt x="230" y="281"/>
                  <a:pt x="229" y="279"/>
                  <a:pt x="227" y="278"/>
                </a:cubicBezTo>
                <a:cubicBezTo>
                  <a:pt x="223" y="274"/>
                  <a:pt x="223" y="273"/>
                  <a:pt x="222" y="273"/>
                </a:cubicBezTo>
                <a:cubicBezTo>
                  <a:pt x="221" y="273"/>
                  <a:pt x="220" y="273"/>
                  <a:pt x="217" y="275"/>
                </a:cubicBezTo>
                <a:cubicBezTo>
                  <a:pt x="215" y="275"/>
                  <a:pt x="215" y="275"/>
                  <a:pt x="215" y="275"/>
                </a:cubicBezTo>
                <a:cubicBezTo>
                  <a:pt x="215" y="276"/>
                  <a:pt x="215" y="276"/>
                  <a:pt x="215" y="276"/>
                </a:cubicBezTo>
                <a:cubicBezTo>
                  <a:pt x="213" y="277"/>
                  <a:pt x="212" y="278"/>
                  <a:pt x="211" y="279"/>
                </a:cubicBezTo>
                <a:cubicBezTo>
                  <a:pt x="211" y="279"/>
                  <a:pt x="211" y="279"/>
                  <a:pt x="211" y="280"/>
                </a:cubicBezTo>
                <a:cubicBezTo>
                  <a:pt x="211" y="281"/>
                  <a:pt x="211" y="283"/>
                  <a:pt x="212" y="285"/>
                </a:cubicBezTo>
                <a:cubicBezTo>
                  <a:pt x="212" y="287"/>
                  <a:pt x="212" y="289"/>
                  <a:pt x="212" y="292"/>
                </a:cubicBezTo>
                <a:cubicBezTo>
                  <a:pt x="213" y="296"/>
                  <a:pt x="213" y="299"/>
                  <a:pt x="213" y="302"/>
                </a:cubicBezTo>
                <a:cubicBezTo>
                  <a:pt x="213" y="303"/>
                  <a:pt x="213" y="303"/>
                  <a:pt x="213" y="303"/>
                </a:cubicBezTo>
                <a:cubicBezTo>
                  <a:pt x="212" y="304"/>
                  <a:pt x="209" y="306"/>
                  <a:pt x="208" y="305"/>
                </a:cubicBezTo>
                <a:cubicBezTo>
                  <a:pt x="207" y="305"/>
                  <a:pt x="204" y="302"/>
                  <a:pt x="201" y="296"/>
                </a:cubicBezTo>
                <a:cubicBezTo>
                  <a:pt x="200" y="294"/>
                  <a:pt x="199" y="292"/>
                  <a:pt x="198" y="291"/>
                </a:cubicBezTo>
                <a:cubicBezTo>
                  <a:pt x="195" y="286"/>
                  <a:pt x="194" y="285"/>
                  <a:pt x="193" y="285"/>
                </a:cubicBezTo>
                <a:cubicBezTo>
                  <a:pt x="193" y="285"/>
                  <a:pt x="191" y="285"/>
                  <a:pt x="188" y="286"/>
                </a:cubicBezTo>
                <a:cubicBezTo>
                  <a:pt x="186" y="285"/>
                  <a:pt x="186" y="285"/>
                  <a:pt x="186" y="285"/>
                </a:cubicBezTo>
                <a:cubicBezTo>
                  <a:pt x="186" y="286"/>
                  <a:pt x="186" y="286"/>
                  <a:pt x="186" y="286"/>
                </a:cubicBezTo>
                <a:cubicBezTo>
                  <a:pt x="184" y="286"/>
                  <a:pt x="182" y="287"/>
                  <a:pt x="182" y="288"/>
                </a:cubicBezTo>
                <a:cubicBezTo>
                  <a:pt x="181" y="289"/>
                  <a:pt x="181" y="289"/>
                  <a:pt x="181" y="294"/>
                </a:cubicBezTo>
                <a:cubicBezTo>
                  <a:pt x="180" y="296"/>
                  <a:pt x="180" y="299"/>
                  <a:pt x="180" y="301"/>
                </a:cubicBezTo>
                <a:cubicBezTo>
                  <a:pt x="179" y="307"/>
                  <a:pt x="178" y="311"/>
                  <a:pt x="178" y="312"/>
                </a:cubicBezTo>
                <a:cubicBezTo>
                  <a:pt x="177" y="313"/>
                  <a:pt x="173" y="314"/>
                  <a:pt x="172" y="313"/>
                </a:cubicBezTo>
                <a:cubicBezTo>
                  <a:pt x="171" y="312"/>
                  <a:pt x="170" y="309"/>
                  <a:pt x="168" y="302"/>
                </a:cubicBezTo>
                <a:cubicBezTo>
                  <a:pt x="167" y="300"/>
                  <a:pt x="166" y="298"/>
                  <a:pt x="166" y="297"/>
                </a:cubicBezTo>
                <a:cubicBezTo>
                  <a:pt x="164" y="291"/>
                  <a:pt x="164" y="291"/>
                  <a:pt x="163" y="290"/>
                </a:cubicBezTo>
                <a:cubicBezTo>
                  <a:pt x="162" y="290"/>
                  <a:pt x="161" y="289"/>
                  <a:pt x="158" y="289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6" y="289"/>
                  <a:pt x="156" y="289"/>
                  <a:pt x="156" y="289"/>
                </a:cubicBezTo>
                <a:cubicBezTo>
                  <a:pt x="153" y="289"/>
                  <a:pt x="152" y="290"/>
                  <a:pt x="151" y="290"/>
                </a:cubicBezTo>
                <a:cubicBezTo>
                  <a:pt x="150" y="291"/>
                  <a:pt x="150" y="292"/>
                  <a:pt x="148" y="296"/>
                </a:cubicBezTo>
                <a:cubicBezTo>
                  <a:pt x="148" y="298"/>
                  <a:pt x="147" y="300"/>
                  <a:pt x="146" y="302"/>
                </a:cubicBezTo>
                <a:cubicBezTo>
                  <a:pt x="144" y="308"/>
                  <a:pt x="142" y="312"/>
                  <a:pt x="141" y="313"/>
                </a:cubicBezTo>
                <a:cubicBezTo>
                  <a:pt x="140" y="313"/>
                  <a:pt x="136" y="313"/>
                  <a:pt x="136" y="312"/>
                </a:cubicBezTo>
                <a:cubicBezTo>
                  <a:pt x="135" y="311"/>
                  <a:pt x="134" y="307"/>
                  <a:pt x="134" y="301"/>
                </a:cubicBezTo>
                <a:cubicBezTo>
                  <a:pt x="133" y="299"/>
                  <a:pt x="133" y="297"/>
                  <a:pt x="133" y="295"/>
                </a:cubicBezTo>
                <a:cubicBezTo>
                  <a:pt x="133" y="289"/>
                  <a:pt x="132" y="289"/>
                  <a:pt x="132" y="288"/>
                </a:cubicBezTo>
                <a:cubicBezTo>
                  <a:pt x="131" y="287"/>
                  <a:pt x="130" y="286"/>
                  <a:pt x="127" y="286"/>
                </a:cubicBezTo>
                <a:cubicBezTo>
                  <a:pt x="126" y="285"/>
                  <a:pt x="126" y="285"/>
                  <a:pt x="126" y="285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22" y="284"/>
                  <a:pt x="121" y="285"/>
                  <a:pt x="120" y="285"/>
                </a:cubicBezTo>
                <a:cubicBezTo>
                  <a:pt x="120" y="286"/>
                  <a:pt x="119" y="286"/>
                  <a:pt x="117" y="290"/>
                </a:cubicBezTo>
                <a:cubicBezTo>
                  <a:pt x="115" y="292"/>
                  <a:pt x="114" y="294"/>
                  <a:pt x="113" y="296"/>
                </a:cubicBezTo>
                <a:cubicBezTo>
                  <a:pt x="109" y="301"/>
                  <a:pt x="107" y="304"/>
                  <a:pt x="106" y="305"/>
                </a:cubicBezTo>
                <a:cubicBezTo>
                  <a:pt x="104" y="305"/>
                  <a:pt x="101" y="304"/>
                  <a:pt x="100" y="303"/>
                </a:cubicBezTo>
                <a:cubicBezTo>
                  <a:pt x="100" y="303"/>
                  <a:pt x="100" y="303"/>
                  <a:pt x="100" y="302"/>
                </a:cubicBezTo>
                <a:cubicBezTo>
                  <a:pt x="100" y="302"/>
                  <a:pt x="100" y="302"/>
                  <a:pt x="100" y="302"/>
                </a:cubicBezTo>
                <a:cubicBezTo>
                  <a:pt x="100" y="300"/>
                  <a:pt x="101" y="296"/>
                  <a:pt x="101" y="292"/>
                </a:cubicBezTo>
                <a:cubicBezTo>
                  <a:pt x="101" y="290"/>
                  <a:pt x="102" y="288"/>
                  <a:pt x="102" y="286"/>
                </a:cubicBezTo>
                <a:cubicBezTo>
                  <a:pt x="102" y="283"/>
                  <a:pt x="103" y="281"/>
                  <a:pt x="103" y="280"/>
                </a:cubicBezTo>
                <a:cubicBezTo>
                  <a:pt x="103" y="279"/>
                  <a:pt x="103" y="279"/>
                  <a:pt x="102" y="279"/>
                </a:cubicBezTo>
                <a:cubicBezTo>
                  <a:pt x="102" y="278"/>
                  <a:pt x="101" y="277"/>
                  <a:pt x="98" y="276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96" y="275"/>
                  <a:pt x="96" y="275"/>
                  <a:pt x="96" y="275"/>
                </a:cubicBezTo>
                <a:cubicBezTo>
                  <a:pt x="94" y="273"/>
                  <a:pt x="93" y="273"/>
                  <a:pt x="92" y="273"/>
                </a:cubicBezTo>
                <a:cubicBezTo>
                  <a:pt x="91" y="274"/>
                  <a:pt x="90" y="274"/>
                  <a:pt x="87" y="277"/>
                </a:cubicBezTo>
                <a:cubicBezTo>
                  <a:pt x="85" y="279"/>
                  <a:pt x="84" y="280"/>
                  <a:pt x="82" y="282"/>
                </a:cubicBezTo>
                <a:cubicBezTo>
                  <a:pt x="77" y="286"/>
                  <a:pt x="74" y="289"/>
                  <a:pt x="73" y="289"/>
                </a:cubicBezTo>
                <a:cubicBezTo>
                  <a:pt x="72" y="289"/>
                  <a:pt x="69" y="287"/>
                  <a:pt x="68" y="286"/>
                </a:cubicBezTo>
                <a:cubicBezTo>
                  <a:pt x="68" y="285"/>
                  <a:pt x="69" y="281"/>
                  <a:pt x="72" y="275"/>
                </a:cubicBezTo>
                <a:cubicBezTo>
                  <a:pt x="72" y="273"/>
                  <a:pt x="73" y="271"/>
                  <a:pt x="74" y="270"/>
                </a:cubicBezTo>
                <a:cubicBezTo>
                  <a:pt x="75" y="265"/>
                  <a:pt x="76" y="264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2"/>
                  <a:pt x="75" y="261"/>
                  <a:pt x="72" y="259"/>
                </a:cubicBezTo>
                <a:cubicBezTo>
                  <a:pt x="72" y="258"/>
                  <a:pt x="72" y="258"/>
                  <a:pt x="72" y="258"/>
                </a:cubicBezTo>
                <a:cubicBezTo>
                  <a:pt x="71" y="258"/>
                  <a:pt x="71" y="258"/>
                  <a:pt x="71" y="258"/>
                </a:cubicBezTo>
                <a:cubicBezTo>
                  <a:pt x="69" y="255"/>
                  <a:pt x="68" y="255"/>
                  <a:pt x="67" y="255"/>
                </a:cubicBezTo>
                <a:cubicBezTo>
                  <a:pt x="66" y="255"/>
                  <a:pt x="65" y="256"/>
                  <a:pt x="61" y="258"/>
                </a:cubicBezTo>
                <a:cubicBezTo>
                  <a:pt x="59" y="259"/>
                  <a:pt x="57" y="260"/>
                  <a:pt x="55" y="261"/>
                </a:cubicBezTo>
                <a:cubicBezTo>
                  <a:pt x="50" y="264"/>
                  <a:pt x="46" y="266"/>
                  <a:pt x="45" y="266"/>
                </a:cubicBezTo>
                <a:cubicBezTo>
                  <a:pt x="43" y="266"/>
                  <a:pt x="41" y="263"/>
                  <a:pt x="41" y="262"/>
                </a:cubicBezTo>
                <a:cubicBezTo>
                  <a:pt x="41" y="261"/>
                  <a:pt x="43" y="258"/>
                  <a:pt x="47" y="252"/>
                </a:cubicBezTo>
                <a:cubicBezTo>
                  <a:pt x="48" y="251"/>
                  <a:pt x="49" y="249"/>
                  <a:pt x="50" y="247"/>
                </a:cubicBezTo>
                <a:cubicBezTo>
                  <a:pt x="53" y="243"/>
                  <a:pt x="54" y="242"/>
                  <a:pt x="54" y="241"/>
                </a:cubicBezTo>
                <a:cubicBezTo>
                  <a:pt x="54" y="240"/>
                  <a:pt x="53" y="239"/>
                  <a:pt x="51" y="236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50" y="235"/>
                  <a:pt x="50" y="235"/>
                  <a:pt x="50" y="235"/>
                </a:cubicBezTo>
                <a:cubicBezTo>
                  <a:pt x="48" y="232"/>
                  <a:pt x="47" y="232"/>
                  <a:pt x="46" y="232"/>
                </a:cubicBezTo>
                <a:cubicBezTo>
                  <a:pt x="46" y="232"/>
                  <a:pt x="45" y="232"/>
                  <a:pt x="40" y="233"/>
                </a:cubicBezTo>
                <a:cubicBezTo>
                  <a:pt x="38" y="234"/>
                  <a:pt x="36" y="234"/>
                  <a:pt x="34" y="235"/>
                </a:cubicBezTo>
                <a:cubicBezTo>
                  <a:pt x="28" y="237"/>
                  <a:pt x="24" y="238"/>
                  <a:pt x="22" y="238"/>
                </a:cubicBezTo>
                <a:cubicBezTo>
                  <a:pt x="21" y="237"/>
                  <a:pt x="20" y="234"/>
                  <a:pt x="19" y="233"/>
                </a:cubicBezTo>
                <a:cubicBezTo>
                  <a:pt x="20" y="232"/>
                  <a:pt x="23" y="229"/>
                  <a:pt x="28" y="224"/>
                </a:cubicBezTo>
                <a:cubicBezTo>
                  <a:pt x="29" y="223"/>
                  <a:pt x="31" y="221"/>
                  <a:pt x="32" y="220"/>
                </a:cubicBezTo>
                <a:cubicBezTo>
                  <a:pt x="36" y="216"/>
                  <a:pt x="37" y="216"/>
                  <a:pt x="37" y="215"/>
                </a:cubicBezTo>
                <a:cubicBezTo>
                  <a:pt x="37" y="215"/>
                  <a:pt x="37" y="215"/>
                  <a:pt x="37" y="214"/>
                </a:cubicBezTo>
                <a:cubicBezTo>
                  <a:pt x="37" y="213"/>
                  <a:pt x="37" y="212"/>
                  <a:pt x="36" y="210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4" y="205"/>
                  <a:pt x="33" y="205"/>
                  <a:pt x="32" y="204"/>
                </a:cubicBezTo>
                <a:cubicBezTo>
                  <a:pt x="31" y="204"/>
                  <a:pt x="31" y="204"/>
                  <a:pt x="26" y="204"/>
                </a:cubicBezTo>
                <a:cubicBezTo>
                  <a:pt x="24" y="204"/>
                  <a:pt x="21" y="205"/>
                  <a:pt x="19" y="205"/>
                </a:cubicBezTo>
                <a:cubicBezTo>
                  <a:pt x="13" y="205"/>
                  <a:pt x="9" y="205"/>
                  <a:pt x="7" y="204"/>
                </a:cubicBezTo>
                <a:cubicBezTo>
                  <a:pt x="7" y="204"/>
                  <a:pt x="6" y="201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6" y="198"/>
                  <a:pt x="10" y="196"/>
                  <a:pt x="15" y="193"/>
                </a:cubicBezTo>
                <a:cubicBezTo>
                  <a:pt x="17" y="192"/>
                  <a:pt x="19" y="191"/>
                  <a:pt x="21" y="190"/>
                </a:cubicBezTo>
                <a:cubicBezTo>
                  <a:pt x="26" y="187"/>
                  <a:pt x="26" y="187"/>
                  <a:pt x="27" y="186"/>
                </a:cubicBezTo>
                <a:cubicBezTo>
                  <a:pt x="27" y="185"/>
                  <a:pt x="27" y="185"/>
                  <a:pt x="27" y="184"/>
                </a:cubicBezTo>
                <a:cubicBezTo>
                  <a:pt x="27" y="183"/>
                  <a:pt x="27" y="181"/>
                  <a:pt x="27" y="181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26" y="179"/>
                  <a:pt x="26" y="179"/>
                  <a:pt x="26" y="179"/>
                </a:cubicBezTo>
                <a:cubicBezTo>
                  <a:pt x="26" y="176"/>
                  <a:pt x="25" y="175"/>
                  <a:pt x="25" y="174"/>
                </a:cubicBezTo>
                <a:cubicBezTo>
                  <a:pt x="24" y="174"/>
                  <a:pt x="23" y="174"/>
                  <a:pt x="18" y="173"/>
                </a:cubicBezTo>
                <a:cubicBezTo>
                  <a:pt x="16" y="172"/>
                  <a:pt x="14" y="172"/>
                  <a:pt x="12" y="172"/>
                </a:cubicBezTo>
                <a:cubicBezTo>
                  <a:pt x="6" y="170"/>
                  <a:pt x="2" y="169"/>
                  <a:pt x="1" y="169"/>
                </a:cubicBezTo>
                <a:cubicBezTo>
                  <a:pt x="0" y="168"/>
                  <a:pt x="0" y="167"/>
                  <a:pt x="0" y="165"/>
                </a:cubicBezTo>
                <a:close/>
                <a:moveTo>
                  <a:pt x="252" y="156"/>
                </a:moveTo>
                <a:cubicBezTo>
                  <a:pt x="252" y="104"/>
                  <a:pt x="209" y="62"/>
                  <a:pt x="157" y="62"/>
                </a:cubicBezTo>
                <a:cubicBezTo>
                  <a:pt x="105" y="62"/>
                  <a:pt x="62" y="104"/>
                  <a:pt x="62" y="156"/>
                </a:cubicBezTo>
                <a:cubicBezTo>
                  <a:pt x="62" y="209"/>
                  <a:pt x="105" y="251"/>
                  <a:pt x="157" y="251"/>
                </a:cubicBezTo>
                <a:cubicBezTo>
                  <a:pt x="209" y="251"/>
                  <a:pt x="252" y="209"/>
                  <a:pt x="252" y="156"/>
                </a:cubicBezTo>
                <a:close/>
              </a:path>
            </a:pathLst>
          </a:custGeom>
          <a:solidFill>
            <a:srgbClr val="F04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5"/>
          <p:cNvSpPr>
            <a:spLocks noEditPoints="1"/>
          </p:cNvSpPr>
          <p:nvPr/>
        </p:nvSpPr>
        <p:spPr bwMode="auto">
          <a:xfrm>
            <a:off x="5481638" y="4249738"/>
            <a:ext cx="1773237" cy="1771650"/>
          </a:xfrm>
          <a:custGeom>
            <a:avLst/>
            <a:gdLst>
              <a:gd name="T0" fmla="*/ 2147483647 w 360"/>
              <a:gd name="T1" fmla="*/ 2147483647 h 360"/>
              <a:gd name="T2" fmla="*/ 2147483647 w 360"/>
              <a:gd name="T3" fmla="*/ 2147483647 h 360"/>
              <a:gd name="T4" fmla="*/ 2147483647 w 360"/>
              <a:gd name="T5" fmla="*/ 2147483647 h 360"/>
              <a:gd name="T6" fmla="*/ 2147483647 w 360"/>
              <a:gd name="T7" fmla="*/ 2147483647 h 360"/>
              <a:gd name="T8" fmla="*/ 2147483647 w 360"/>
              <a:gd name="T9" fmla="*/ 2147483647 h 360"/>
              <a:gd name="T10" fmla="*/ 2147483647 w 360"/>
              <a:gd name="T11" fmla="*/ 2147483647 h 360"/>
              <a:gd name="T12" fmla="*/ 2147483647 w 360"/>
              <a:gd name="T13" fmla="*/ 2147483647 h 360"/>
              <a:gd name="T14" fmla="*/ 2147483647 w 360"/>
              <a:gd name="T15" fmla="*/ 2147483647 h 360"/>
              <a:gd name="T16" fmla="*/ 2147483647 w 360"/>
              <a:gd name="T17" fmla="*/ 2147483647 h 360"/>
              <a:gd name="T18" fmla="*/ 2147483647 w 360"/>
              <a:gd name="T19" fmla="*/ 2147483647 h 360"/>
              <a:gd name="T20" fmla="*/ 2147483647 w 360"/>
              <a:gd name="T21" fmla="*/ 2147483647 h 360"/>
              <a:gd name="T22" fmla="*/ 2147483647 w 360"/>
              <a:gd name="T23" fmla="*/ 2147483647 h 360"/>
              <a:gd name="T24" fmla="*/ 2147483647 w 360"/>
              <a:gd name="T25" fmla="*/ 2147483647 h 360"/>
              <a:gd name="T26" fmla="*/ 2147483647 w 360"/>
              <a:gd name="T27" fmla="*/ 2147483647 h 360"/>
              <a:gd name="T28" fmla="*/ 2147483647 w 360"/>
              <a:gd name="T29" fmla="*/ 2147483647 h 360"/>
              <a:gd name="T30" fmla="*/ 2147483647 w 360"/>
              <a:gd name="T31" fmla="*/ 2147483647 h 360"/>
              <a:gd name="T32" fmla="*/ 2147483647 w 360"/>
              <a:gd name="T33" fmla="*/ 2147483647 h 360"/>
              <a:gd name="T34" fmla="*/ 2147483647 w 360"/>
              <a:gd name="T35" fmla="*/ 2147483647 h 360"/>
              <a:gd name="T36" fmla="*/ 2147483647 w 360"/>
              <a:gd name="T37" fmla="*/ 2147483647 h 360"/>
              <a:gd name="T38" fmla="*/ 2147483647 w 360"/>
              <a:gd name="T39" fmla="*/ 2147483647 h 360"/>
              <a:gd name="T40" fmla="*/ 2147483647 w 360"/>
              <a:gd name="T41" fmla="*/ 2147483647 h 360"/>
              <a:gd name="T42" fmla="*/ 2147483647 w 360"/>
              <a:gd name="T43" fmla="*/ 2147483647 h 360"/>
              <a:gd name="T44" fmla="*/ 2147483647 w 360"/>
              <a:gd name="T45" fmla="*/ 2147483647 h 360"/>
              <a:gd name="T46" fmla="*/ 2147483647 w 360"/>
              <a:gd name="T47" fmla="*/ 2147483647 h 360"/>
              <a:gd name="T48" fmla="*/ 2147483647 w 360"/>
              <a:gd name="T49" fmla="*/ 2147483647 h 360"/>
              <a:gd name="T50" fmla="*/ 2147483647 w 360"/>
              <a:gd name="T51" fmla="*/ 2147483647 h 360"/>
              <a:gd name="T52" fmla="*/ 2147483647 w 360"/>
              <a:gd name="T53" fmla="*/ 2147483647 h 360"/>
              <a:gd name="T54" fmla="*/ 2147483647 w 360"/>
              <a:gd name="T55" fmla="*/ 2147483647 h 360"/>
              <a:gd name="T56" fmla="*/ 2147483647 w 360"/>
              <a:gd name="T57" fmla="*/ 2147483647 h 360"/>
              <a:gd name="T58" fmla="*/ 2147483647 w 360"/>
              <a:gd name="T59" fmla="*/ 2147483647 h 360"/>
              <a:gd name="T60" fmla="*/ 2147483647 w 360"/>
              <a:gd name="T61" fmla="*/ 2147483647 h 360"/>
              <a:gd name="T62" fmla="*/ 2147483647 w 360"/>
              <a:gd name="T63" fmla="*/ 2147483647 h 360"/>
              <a:gd name="T64" fmla="*/ 2147483647 w 360"/>
              <a:gd name="T65" fmla="*/ 2147483647 h 360"/>
              <a:gd name="T66" fmla="*/ 2147483647 w 360"/>
              <a:gd name="T67" fmla="*/ 2147483647 h 360"/>
              <a:gd name="T68" fmla="*/ 2147483647 w 360"/>
              <a:gd name="T69" fmla="*/ 2147483647 h 360"/>
              <a:gd name="T70" fmla="*/ 2147483647 w 360"/>
              <a:gd name="T71" fmla="*/ 2147483647 h 360"/>
              <a:gd name="T72" fmla="*/ 2147483647 w 360"/>
              <a:gd name="T73" fmla="*/ 2147483647 h 360"/>
              <a:gd name="T74" fmla="*/ 2147483647 w 360"/>
              <a:gd name="T75" fmla="*/ 2147483647 h 360"/>
              <a:gd name="T76" fmla="*/ 2147483647 w 360"/>
              <a:gd name="T77" fmla="*/ 2147483647 h 360"/>
              <a:gd name="T78" fmla="*/ 2147483647 w 360"/>
              <a:gd name="T79" fmla="*/ 2147483647 h 360"/>
              <a:gd name="T80" fmla="*/ 2147483647 w 360"/>
              <a:gd name="T81" fmla="*/ 2147483647 h 360"/>
              <a:gd name="T82" fmla="*/ 2147483647 w 360"/>
              <a:gd name="T83" fmla="*/ 2147483647 h 360"/>
              <a:gd name="T84" fmla="*/ 2147483647 w 360"/>
              <a:gd name="T85" fmla="*/ 2147483647 h 360"/>
              <a:gd name="T86" fmla="*/ 2147483647 w 360"/>
              <a:gd name="T87" fmla="*/ 2147483647 h 360"/>
              <a:gd name="T88" fmla="*/ 2147483647 w 360"/>
              <a:gd name="T89" fmla="*/ 2147483647 h 360"/>
              <a:gd name="T90" fmla="*/ 2147483647 w 360"/>
              <a:gd name="T91" fmla="*/ 2147483647 h 360"/>
              <a:gd name="T92" fmla="*/ 2147483647 w 360"/>
              <a:gd name="T93" fmla="*/ 2147483647 h 360"/>
              <a:gd name="T94" fmla="*/ 2147483647 w 360"/>
              <a:gd name="T95" fmla="*/ 2147483647 h 360"/>
              <a:gd name="T96" fmla="*/ 2147483647 w 360"/>
              <a:gd name="T97" fmla="*/ 2147483647 h 360"/>
              <a:gd name="T98" fmla="*/ 2147483647 w 360"/>
              <a:gd name="T99" fmla="*/ 2147483647 h 360"/>
              <a:gd name="T100" fmla="*/ 2147483647 w 360"/>
              <a:gd name="T101" fmla="*/ 2147483647 h 360"/>
              <a:gd name="T102" fmla="*/ 2147483647 w 360"/>
              <a:gd name="T103" fmla="*/ 2147483647 h 360"/>
              <a:gd name="T104" fmla="*/ 2147483647 w 360"/>
              <a:gd name="T105" fmla="*/ 2147483647 h 360"/>
              <a:gd name="T106" fmla="*/ 2147483647 w 360"/>
              <a:gd name="T107" fmla="*/ 2147483647 h 360"/>
              <a:gd name="T108" fmla="*/ 2147483647 w 360"/>
              <a:gd name="T109" fmla="*/ 2147483647 h 360"/>
              <a:gd name="T110" fmla="*/ 2147483647 w 360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66"/>
                </a:moveTo>
                <a:cubicBezTo>
                  <a:pt x="0" y="165"/>
                  <a:pt x="0" y="164"/>
                  <a:pt x="0" y="164"/>
                </a:cubicBezTo>
                <a:cubicBezTo>
                  <a:pt x="1" y="163"/>
                  <a:pt x="6" y="162"/>
                  <a:pt x="13" y="161"/>
                </a:cubicBezTo>
                <a:cubicBezTo>
                  <a:pt x="16" y="161"/>
                  <a:pt x="18" y="160"/>
                  <a:pt x="20" y="160"/>
                </a:cubicBezTo>
                <a:cubicBezTo>
                  <a:pt x="27" y="159"/>
                  <a:pt x="28" y="159"/>
                  <a:pt x="28" y="158"/>
                </a:cubicBezTo>
                <a:cubicBezTo>
                  <a:pt x="29" y="157"/>
                  <a:pt x="30" y="156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1" y="151"/>
                  <a:pt x="31" y="150"/>
                  <a:pt x="31" y="148"/>
                </a:cubicBezTo>
                <a:cubicBezTo>
                  <a:pt x="31" y="147"/>
                  <a:pt x="31" y="146"/>
                  <a:pt x="31" y="145"/>
                </a:cubicBezTo>
                <a:cubicBezTo>
                  <a:pt x="30" y="144"/>
                  <a:pt x="29" y="143"/>
                  <a:pt x="24" y="141"/>
                </a:cubicBezTo>
                <a:cubicBezTo>
                  <a:pt x="22" y="139"/>
                  <a:pt x="20" y="138"/>
                  <a:pt x="18" y="137"/>
                </a:cubicBezTo>
                <a:cubicBezTo>
                  <a:pt x="12" y="133"/>
                  <a:pt x="8" y="130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7" y="126"/>
                  <a:pt x="8" y="123"/>
                  <a:pt x="9" y="123"/>
                </a:cubicBezTo>
                <a:cubicBezTo>
                  <a:pt x="10" y="123"/>
                  <a:pt x="15" y="122"/>
                  <a:pt x="22" y="123"/>
                </a:cubicBezTo>
                <a:cubicBezTo>
                  <a:pt x="25" y="123"/>
                  <a:pt x="27" y="124"/>
                  <a:pt x="29" y="124"/>
                </a:cubicBezTo>
                <a:cubicBezTo>
                  <a:pt x="36" y="124"/>
                  <a:pt x="36" y="124"/>
                  <a:pt x="37" y="124"/>
                </a:cubicBezTo>
                <a:cubicBezTo>
                  <a:pt x="38" y="123"/>
                  <a:pt x="39" y="122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6"/>
                  <a:pt x="43" y="114"/>
                  <a:pt x="43" y="113"/>
                </a:cubicBezTo>
                <a:cubicBezTo>
                  <a:pt x="43" y="113"/>
                  <a:pt x="43" y="112"/>
                  <a:pt x="43" y="111"/>
                </a:cubicBezTo>
                <a:cubicBezTo>
                  <a:pt x="42" y="111"/>
                  <a:pt x="42" y="110"/>
                  <a:pt x="38" y="106"/>
                </a:cubicBezTo>
                <a:cubicBezTo>
                  <a:pt x="36" y="104"/>
                  <a:pt x="34" y="103"/>
                  <a:pt x="32" y="101"/>
                </a:cubicBezTo>
                <a:cubicBezTo>
                  <a:pt x="27" y="95"/>
                  <a:pt x="24" y="92"/>
                  <a:pt x="23" y="91"/>
                </a:cubicBezTo>
                <a:cubicBezTo>
                  <a:pt x="24" y="89"/>
                  <a:pt x="26" y="86"/>
                  <a:pt x="27" y="85"/>
                </a:cubicBezTo>
                <a:cubicBezTo>
                  <a:pt x="28" y="85"/>
                  <a:pt x="32" y="86"/>
                  <a:pt x="40" y="88"/>
                </a:cubicBezTo>
                <a:cubicBezTo>
                  <a:pt x="42" y="89"/>
                  <a:pt x="44" y="90"/>
                  <a:pt x="46" y="91"/>
                </a:cubicBezTo>
                <a:cubicBezTo>
                  <a:pt x="52" y="93"/>
                  <a:pt x="53" y="93"/>
                  <a:pt x="54" y="93"/>
                </a:cubicBezTo>
                <a:cubicBezTo>
                  <a:pt x="55" y="92"/>
                  <a:pt x="56" y="92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62" y="84"/>
                  <a:pt x="62" y="83"/>
                  <a:pt x="62" y="8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2" y="80"/>
                  <a:pt x="59" y="75"/>
                </a:cubicBezTo>
                <a:cubicBezTo>
                  <a:pt x="57" y="73"/>
                  <a:pt x="56" y="71"/>
                  <a:pt x="54" y="69"/>
                </a:cubicBezTo>
                <a:cubicBezTo>
                  <a:pt x="51" y="63"/>
                  <a:pt x="49" y="58"/>
                  <a:pt x="48" y="57"/>
                </a:cubicBezTo>
                <a:cubicBezTo>
                  <a:pt x="49" y="56"/>
                  <a:pt x="52" y="53"/>
                  <a:pt x="53" y="52"/>
                </a:cubicBezTo>
                <a:cubicBezTo>
                  <a:pt x="54" y="53"/>
                  <a:pt x="58" y="55"/>
                  <a:pt x="64" y="59"/>
                </a:cubicBezTo>
                <a:cubicBezTo>
                  <a:pt x="67" y="60"/>
                  <a:pt x="69" y="61"/>
                  <a:pt x="70" y="62"/>
                </a:cubicBezTo>
                <a:cubicBezTo>
                  <a:pt x="76" y="66"/>
                  <a:pt x="77" y="66"/>
                  <a:pt x="78" y="66"/>
                </a:cubicBezTo>
                <a:cubicBezTo>
                  <a:pt x="79" y="66"/>
                  <a:pt x="80" y="65"/>
                  <a:pt x="83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2"/>
                  <a:pt x="84" y="62"/>
                  <a:pt x="84" y="62"/>
                </a:cubicBezTo>
                <a:cubicBezTo>
                  <a:pt x="87" y="60"/>
                  <a:pt x="88" y="59"/>
                  <a:pt x="88" y="57"/>
                </a:cubicBezTo>
                <a:cubicBezTo>
                  <a:pt x="88" y="56"/>
                  <a:pt x="88" y="56"/>
                  <a:pt x="86" y="50"/>
                </a:cubicBezTo>
                <a:cubicBezTo>
                  <a:pt x="85" y="48"/>
                  <a:pt x="84" y="46"/>
                  <a:pt x="84" y="43"/>
                </a:cubicBezTo>
                <a:cubicBezTo>
                  <a:pt x="81" y="36"/>
                  <a:pt x="80" y="31"/>
                  <a:pt x="80" y="30"/>
                </a:cubicBezTo>
                <a:cubicBezTo>
                  <a:pt x="81" y="29"/>
                  <a:pt x="84" y="27"/>
                  <a:pt x="86" y="27"/>
                </a:cubicBezTo>
                <a:cubicBezTo>
                  <a:pt x="87" y="27"/>
                  <a:pt x="90" y="30"/>
                  <a:pt x="96" y="35"/>
                </a:cubicBezTo>
                <a:cubicBezTo>
                  <a:pt x="97" y="37"/>
                  <a:pt x="99" y="39"/>
                  <a:pt x="100" y="40"/>
                </a:cubicBezTo>
                <a:cubicBezTo>
                  <a:pt x="105" y="45"/>
                  <a:pt x="106" y="45"/>
                  <a:pt x="107" y="46"/>
                </a:cubicBezTo>
                <a:cubicBezTo>
                  <a:pt x="108" y="46"/>
                  <a:pt x="109" y="46"/>
                  <a:pt x="112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8" y="42"/>
                  <a:pt x="118" y="40"/>
                  <a:pt x="119" y="40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8"/>
                  <a:pt x="119" y="36"/>
                  <a:pt x="118" y="32"/>
                </a:cubicBezTo>
                <a:cubicBezTo>
                  <a:pt x="118" y="30"/>
                  <a:pt x="118" y="27"/>
                  <a:pt x="118" y="24"/>
                </a:cubicBezTo>
                <a:cubicBezTo>
                  <a:pt x="117" y="19"/>
                  <a:pt x="117" y="13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0"/>
                  <a:pt x="122" y="9"/>
                  <a:pt x="124" y="9"/>
                </a:cubicBezTo>
                <a:cubicBezTo>
                  <a:pt x="124" y="10"/>
                  <a:pt x="127" y="14"/>
                  <a:pt x="131" y="20"/>
                </a:cubicBezTo>
                <a:cubicBezTo>
                  <a:pt x="132" y="22"/>
                  <a:pt x="134" y="24"/>
                  <a:pt x="135" y="26"/>
                </a:cubicBezTo>
                <a:cubicBezTo>
                  <a:pt x="138" y="31"/>
                  <a:pt x="139" y="32"/>
                  <a:pt x="140" y="32"/>
                </a:cubicBezTo>
                <a:cubicBezTo>
                  <a:pt x="140" y="33"/>
                  <a:pt x="142" y="33"/>
                  <a:pt x="146" y="32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50" y="31"/>
                  <a:pt x="152" y="30"/>
                  <a:pt x="153" y="29"/>
                </a:cubicBezTo>
                <a:cubicBezTo>
                  <a:pt x="153" y="29"/>
                  <a:pt x="153" y="28"/>
                  <a:pt x="154" y="24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18"/>
                  <a:pt x="155" y="16"/>
                  <a:pt x="155" y="14"/>
                </a:cubicBezTo>
                <a:cubicBezTo>
                  <a:pt x="156" y="7"/>
                  <a:pt x="157" y="3"/>
                  <a:pt x="158" y="1"/>
                </a:cubicBezTo>
                <a:cubicBezTo>
                  <a:pt x="159" y="1"/>
                  <a:pt x="163" y="0"/>
                  <a:pt x="164" y="1"/>
                </a:cubicBezTo>
                <a:cubicBezTo>
                  <a:pt x="165" y="2"/>
                  <a:pt x="167" y="6"/>
                  <a:pt x="169" y="13"/>
                </a:cubicBezTo>
                <a:cubicBezTo>
                  <a:pt x="170" y="15"/>
                  <a:pt x="171" y="18"/>
                  <a:pt x="172" y="20"/>
                </a:cubicBezTo>
                <a:cubicBezTo>
                  <a:pt x="173" y="26"/>
                  <a:pt x="174" y="27"/>
                  <a:pt x="175" y="27"/>
                </a:cubicBezTo>
                <a:cubicBezTo>
                  <a:pt x="175" y="28"/>
                  <a:pt x="177" y="28"/>
                  <a:pt x="181" y="28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7" y="29"/>
                  <a:pt x="188" y="28"/>
                  <a:pt x="188" y="27"/>
                </a:cubicBezTo>
                <a:cubicBezTo>
                  <a:pt x="189" y="27"/>
                  <a:pt x="189" y="26"/>
                  <a:pt x="191" y="21"/>
                </a:cubicBezTo>
                <a:cubicBezTo>
                  <a:pt x="192" y="18"/>
                  <a:pt x="193" y="16"/>
                  <a:pt x="194" y="13"/>
                </a:cubicBezTo>
                <a:cubicBezTo>
                  <a:pt x="197" y="7"/>
                  <a:pt x="199" y="2"/>
                  <a:pt x="200" y="1"/>
                </a:cubicBezTo>
                <a:cubicBezTo>
                  <a:pt x="201" y="1"/>
                  <a:pt x="205" y="1"/>
                  <a:pt x="206" y="2"/>
                </a:cubicBezTo>
                <a:cubicBezTo>
                  <a:pt x="207" y="3"/>
                  <a:pt x="207" y="8"/>
                  <a:pt x="208" y="15"/>
                </a:cubicBezTo>
                <a:cubicBezTo>
                  <a:pt x="208" y="18"/>
                  <a:pt x="209" y="20"/>
                  <a:pt x="209" y="22"/>
                </a:cubicBezTo>
                <a:cubicBezTo>
                  <a:pt x="209" y="29"/>
                  <a:pt x="209" y="30"/>
                  <a:pt x="210" y="30"/>
                </a:cubicBezTo>
                <a:cubicBezTo>
                  <a:pt x="211" y="31"/>
                  <a:pt x="212" y="32"/>
                  <a:pt x="216" y="33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1" y="34"/>
                  <a:pt x="222" y="34"/>
                  <a:pt x="223" y="33"/>
                </a:cubicBezTo>
                <a:cubicBezTo>
                  <a:pt x="224" y="33"/>
                  <a:pt x="225" y="32"/>
                  <a:pt x="228" y="28"/>
                </a:cubicBezTo>
                <a:cubicBezTo>
                  <a:pt x="229" y="26"/>
                  <a:pt x="230" y="23"/>
                  <a:pt x="232" y="21"/>
                </a:cubicBezTo>
                <a:cubicBezTo>
                  <a:pt x="236" y="15"/>
                  <a:pt x="239" y="12"/>
                  <a:pt x="240" y="11"/>
                </a:cubicBezTo>
                <a:cubicBezTo>
                  <a:pt x="242" y="11"/>
                  <a:pt x="246" y="12"/>
                  <a:pt x="247" y="13"/>
                </a:cubicBezTo>
                <a:cubicBezTo>
                  <a:pt x="247" y="14"/>
                  <a:pt x="247" y="18"/>
                  <a:pt x="246" y="24"/>
                </a:cubicBezTo>
                <a:cubicBezTo>
                  <a:pt x="246" y="25"/>
                  <a:pt x="245" y="26"/>
                  <a:pt x="245" y="26"/>
                </a:cubicBezTo>
                <a:cubicBezTo>
                  <a:pt x="245" y="29"/>
                  <a:pt x="245" y="31"/>
                  <a:pt x="244" y="33"/>
                </a:cubicBezTo>
                <a:cubicBezTo>
                  <a:pt x="244" y="35"/>
                  <a:pt x="244" y="37"/>
                  <a:pt x="244" y="38"/>
                </a:cubicBezTo>
                <a:cubicBezTo>
                  <a:pt x="243" y="40"/>
                  <a:pt x="243" y="41"/>
                  <a:pt x="244" y="41"/>
                </a:cubicBezTo>
                <a:cubicBezTo>
                  <a:pt x="244" y="42"/>
                  <a:pt x="245" y="43"/>
                  <a:pt x="249" y="45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50" y="46"/>
                  <a:pt x="250" y="46"/>
                  <a:pt x="250" y="46"/>
                </a:cubicBezTo>
                <a:cubicBezTo>
                  <a:pt x="253" y="48"/>
                  <a:pt x="255" y="48"/>
                  <a:pt x="256" y="47"/>
                </a:cubicBezTo>
                <a:cubicBezTo>
                  <a:pt x="257" y="47"/>
                  <a:pt x="257" y="47"/>
                  <a:pt x="261" y="43"/>
                </a:cubicBezTo>
                <a:cubicBezTo>
                  <a:pt x="263" y="41"/>
                  <a:pt x="265" y="39"/>
                  <a:pt x="267" y="38"/>
                </a:cubicBezTo>
                <a:cubicBezTo>
                  <a:pt x="273" y="33"/>
                  <a:pt x="276" y="30"/>
                  <a:pt x="278" y="29"/>
                </a:cubicBezTo>
                <a:cubicBezTo>
                  <a:pt x="279" y="30"/>
                  <a:pt x="283" y="32"/>
                  <a:pt x="283" y="33"/>
                </a:cubicBezTo>
                <a:cubicBezTo>
                  <a:pt x="283" y="35"/>
                  <a:pt x="281" y="40"/>
                  <a:pt x="279" y="46"/>
                </a:cubicBezTo>
                <a:cubicBezTo>
                  <a:pt x="278" y="48"/>
                  <a:pt x="277" y="50"/>
                  <a:pt x="276" y="52"/>
                </a:cubicBezTo>
                <a:cubicBezTo>
                  <a:pt x="275" y="56"/>
                  <a:pt x="274" y="58"/>
                  <a:pt x="274" y="59"/>
                </a:cubicBezTo>
                <a:cubicBezTo>
                  <a:pt x="274" y="59"/>
                  <a:pt x="274" y="59"/>
                  <a:pt x="274" y="59"/>
                </a:cubicBezTo>
                <a:cubicBezTo>
                  <a:pt x="274" y="60"/>
                  <a:pt x="274" y="60"/>
                  <a:pt x="274" y="60"/>
                </a:cubicBezTo>
                <a:cubicBezTo>
                  <a:pt x="274" y="61"/>
                  <a:pt x="275" y="62"/>
                  <a:pt x="278" y="64"/>
                </a:cubicBezTo>
                <a:cubicBezTo>
                  <a:pt x="278" y="66"/>
                  <a:pt x="278" y="66"/>
                  <a:pt x="278" y="66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82" y="68"/>
                  <a:pt x="283" y="69"/>
                  <a:pt x="284" y="69"/>
                </a:cubicBezTo>
                <a:cubicBezTo>
                  <a:pt x="285" y="69"/>
                  <a:pt x="286" y="68"/>
                  <a:pt x="291" y="65"/>
                </a:cubicBezTo>
                <a:cubicBezTo>
                  <a:pt x="293" y="64"/>
                  <a:pt x="295" y="63"/>
                  <a:pt x="298" y="62"/>
                </a:cubicBezTo>
                <a:cubicBezTo>
                  <a:pt x="304" y="58"/>
                  <a:pt x="308" y="56"/>
                  <a:pt x="310" y="56"/>
                </a:cubicBezTo>
                <a:cubicBezTo>
                  <a:pt x="311" y="57"/>
                  <a:pt x="314" y="60"/>
                  <a:pt x="314" y="61"/>
                </a:cubicBezTo>
                <a:cubicBezTo>
                  <a:pt x="314" y="62"/>
                  <a:pt x="312" y="66"/>
                  <a:pt x="307" y="72"/>
                </a:cubicBezTo>
                <a:cubicBezTo>
                  <a:pt x="306" y="74"/>
                  <a:pt x="305" y="76"/>
                  <a:pt x="303" y="78"/>
                </a:cubicBezTo>
                <a:cubicBezTo>
                  <a:pt x="300" y="83"/>
                  <a:pt x="299" y="84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6"/>
                  <a:pt x="300" y="88"/>
                  <a:pt x="302" y="90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5" y="95"/>
                  <a:pt x="306" y="96"/>
                  <a:pt x="307" y="96"/>
                </a:cubicBezTo>
                <a:cubicBezTo>
                  <a:pt x="308" y="96"/>
                  <a:pt x="309" y="96"/>
                  <a:pt x="314" y="94"/>
                </a:cubicBezTo>
                <a:cubicBezTo>
                  <a:pt x="317" y="94"/>
                  <a:pt x="319" y="93"/>
                  <a:pt x="322" y="92"/>
                </a:cubicBezTo>
                <a:cubicBezTo>
                  <a:pt x="329" y="90"/>
                  <a:pt x="334" y="89"/>
                  <a:pt x="335" y="89"/>
                </a:cubicBezTo>
                <a:cubicBezTo>
                  <a:pt x="336" y="90"/>
                  <a:pt x="338" y="94"/>
                  <a:pt x="338" y="95"/>
                </a:cubicBezTo>
                <a:cubicBezTo>
                  <a:pt x="337" y="96"/>
                  <a:pt x="335" y="99"/>
                  <a:pt x="329" y="105"/>
                </a:cubicBezTo>
                <a:cubicBezTo>
                  <a:pt x="327" y="106"/>
                  <a:pt x="325" y="108"/>
                  <a:pt x="324" y="109"/>
                </a:cubicBezTo>
                <a:cubicBezTo>
                  <a:pt x="319" y="113"/>
                  <a:pt x="318" y="114"/>
                  <a:pt x="318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8" y="117"/>
                  <a:pt x="318" y="118"/>
                  <a:pt x="319" y="121"/>
                </a:cubicBezTo>
                <a:cubicBezTo>
                  <a:pt x="319" y="123"/>
                  <a:pt x="319" y="123"/>
                  <a:pt x="319" y="123"/>
                </a:cubicBezTo>
                <a:cubicBezTo>
                  <a:pt x="320" y="123"/>
                  <a:pt x="320" y="123"/>
                  <a:pt x="320" y="123"/>
                </a:cubicBezTo>
                <a:cubicBezTo>
                  <a:pt x="321" y="126"/>
                  <a:pt x="322" y="127"/>
                  <a:pt x="323" y="128"/>
                </a:cubicBezTo>
                <a:cubicBezTo>
                  <a:pt x="324" y="128"/>
                  <a:pt x="325" y="128"/>
                  <a:pt x="331" y="128"/>
                </a:cubicBezTo>
                <a:cubicBezTo>
                  <a:pt x="333" y="128"/>
                  <a:pt x="336" y="127"/>
                  <a:pt x="338" y="127"/>
                </a:cubicBezTo>
                <a:cubicBezTo>
                  <a:pt x="346" y="127"/>
                  <a:pt x="350" y="127"/>
                  <a:pt x="352" y="128"/>
                </a:cubicBezTo>
                <a:cubicBezTo>
                  <a:pt x="352" y="129"/>
                  <a:pt x="354" y="132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5"/>
                  <a:pt x="349" y="138"/>
                  <a:pt x="342" y="141"/>
                </a:cubicBezTo>
                <a:cubicBezTo>
                  <a:pt x="340" y="142"/>
                  <a:pt x="338" y="143"/>
                  <a:pt x="336" y="144"/>
                </a:cubicBezTo>
                <a:cubicBezTo>
                  <a:pt x="330" y="147"/>
                  <a:pt x="329" y="148"/>
                  <a:pt x="329" y="149"/>
                </a:cubicBezTo>
                <a:cubicBezTo>
                  <a:pt x="329" y="149"/>
                  <a:pt x="329" y="149"/>
                  <a:pt x="329" y="150"/>
                </a:cubicBezTo>
                <a:cubicBezTo>
                  <a:pt x="329" y="151"/>
                  <a:pt x="329" y="153"/>
                  <a:pt x="329" y="155"/>
                </a:cubicBezTo>
                <a:cubicBezTo>
                  <a:pt x="328" y="157"/>
                  <a:pt x="328" y="157"/>
                  <a:pt x="328" y="157"/>
                </a:cubicBezTo>
                <a:cubicBezTo>
                  <a:pt x="329" y="157"/>
                  <a:pt x="329" y="157"/>
                  <a:pt x="329" y="157"/>
                </a:cubicBezTo>
                <a:cubicBezTo>
                  <a:pt x="330" y="160"/>
                  <a:pt x="331" y="162"/>
                  <a:pt x="331" y="162"/>
                </a:cubicBezTo>
                <a:cubicBezTo>
                  <a:pt x="332" y="163"/>
                  <a:pt x="333" y="163"/>
                  <a:pt x="339" y="164"/>
                </a:cubicBezTo>
                <a:cubicBezTo>
                  <a:pt x="341" y="164"/>
                  <a:pt x="343" y="165"/>
                  <a:pt x="346" y="165"/>
                </a:cubicBezTo>
                <a:cubicBezTo>
                  <a:pt x="353" y="167"/>
                  <a:pt x="358" y="168"/>
                  <a:pt x="359" y="169"/>
                </a:cubicBezTo>
                <a:cubicBezTo>
                  <a:pt x="359" y="170"/>
                  <a:pt x="360" y="172"/>
                  <a:pt x="360" y="174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8" y="176"/>
                  <a:pt x="354" y="178"/>
                  <a:pt x="347" y="180"/>
                </a:cubicBezTo>
                <a:cubicBezTo>
                  <a:pt x="344" y="180"/>
                  <a:pt x="342" y="181"/>
                  <a:pt x="340" y="181"/>
                </a:cubicBezTo>
                <a:cubicBezTo>
                  <a:pt x="334" y="183"/>
                  <a:pt x="333" y="183"/>
                  <a:pt x="332" y="184"/>
                </a:cubicBezTo>
                <a:cubicBezTo>
                  <a:pt x="332" y="185"/>
                  <a:pt x="331" y="186"/>
                  <a:pt x="331" y="187"/>
                </a:cubicBezTo>
                <a:cubicBezTo>
                  <a:pt x="331" y="188"/>
                  <a:pt x="331" y="189"/>
                  <a:pt x="331" y="190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30" y="195"/>
                  <a:pt x="331" y="197"/>
                  <a:pt x="331" y="198"/>
                </a:cubicBezTo>
                <a:cubicBezTo>
                  <a:pt x="332" y="198"/>
                  <a:pt x="333" y="199"/>
                  <a:pt x="338" y="201"/>
                </a:cubicBezTo>
                <a:cubicBezTo>
                  <a:pt x="340" y="202"/>
                  <a:pt x="343" y="203"/>
                  <a:pt x="345" y="204"/>
                </a:cubicBezTo>
                <a:cubicBezTo>
                  <a:pt x="352" y="207"/>
                  <a:pt x="356" y="210"/>
                  <a:pt x="357" y="210"/>
                </a:cubicBezTo>
                <a:cubicBezTo>
                  <a:pt x="357" y="211"/>
                  <a:pt x="357" y="212"/>
                  <a:pt x="357" y="213"/>
                </a:cubicBezTo>
                <a:cubicBezTo>
                  <a:pt x="356" y="215"/>
                  <a:pt x="356" y="217"/>
                  <a:pt x="355" y="217"/>
                </a:cubicBezTo>
                <a:cubicBezTo>
                  <a:pt x="354" y="217"/>
                  <a:pt x="350" y="218"/>
                  <a:pt x="342" y="218"/>
                </a:cubicBezTo>
                <a:cubicBezTo>
                  <a:pt x="340" y="218"/>
                  <a:pt x="337" y="218"/>
                  <a:pt x="335" y="218"/>
                </a:cubicBezTo>
                <a:cubicBezTo>
                  <a:pt x="329" y="218"/>
                  <a:pt x="328" y="219"/>
                  <a:pt x="327" y="219"/>
                </a:cubicBezTo>
                <a:cubicBezTo>
                  <a:pt x="326" y="220"/>
                  <a:pt x="325" y="221"/>
                  <a:pt x="325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7"/>
                  <a:pt x="323" y="229"/>
                  <a:pt x="323" y="230"/>
                </a:cubicBezTo>
                <a:cubicBezTo>
                  <a:pt x="323" y="231"/>
                  <a:pt x="323" y="232"/>
                  <a:pt x="323" y="232"/>
                </a:cubicBezTo>
                <a:cubicBezTo>
                  <a:pt x="324" y="233"/>
                  <a:pt x="324" y="234"/>
                  <a:pt x="329" y="237"/>
                </a:cubicBezTo>
                <a:cubicBezTo>
                  <a:pt x="331" y="238"/>
                  <a:pt x="333" y="240"/>
                  <a:pt x="335" y="242"/>
                </a:cubicBezTo>
                <a:cubicBezTo>
                  <a:pt x="341" y="246"/>
                  <a:pt x="344" y="249"/>
                  <a:pt x="345" y="250"/>
                </a:cubicBezTo>
                <a:cubicBezTo>
                  <a:pt x="345" y="251"/>
                  <a:pt x="345" y="251"/>
                  <a:pt x="345" y="251"/>
                </a:cubicBezTo>
                <a:cubicBezTo>
                  <a:pt x="345" y="253"/>
                  <a:pt x="343" y="256"/>
                  <a:pt x="342" y="257"/>
                </a:cubicBezTo>
                <a:cubicBezTo>
                  <a:pt x="341" y="257"/>
                  <a:pt x="336" y="256"/>
                  <a:pt x="329" y="255"/>
                </a:cubicBezTo>
                <a:cubicBezTo>
                  <a:pt x="327" y="254"/>
                  <a:pt x="324" y="254"/>
                  <a:pt x="322" y="253"/>
                </a:cubicBezTo>
                <a:cubicBezTo>
                  <a:pt x="316" y="252"/>
                  <a:pt x="315" y="252"/>
                  <a:pt x="314" y="252"/>
                </a:cubicBezTo>
                <a:cubicBezTo>
                  <a:pt x="313" y="253"/>
                  <a:pt x="312" y="254"/>
                  <a:pt x="310" y="257"/>
                </a:cubicBezTo>
                <a:cubicBezTo>
                  <a:pt x="310" y="257"/>
                  <a:pt x="310" y="257"/>
                  <a:pt x="310" y="257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08" y="260"/>
                  <a:pt x="307" y="261"/>
                  <a:pt x="307" y="263"/>
                </a:cubicBezTo>
                <a:cubicBezTo>
                  <a:pt x="307" y="263"/>
                  <a:pt x="307" y="264"/>
                  <a:pt x="307" y="264"/>
                </a:cubicBezTo>
                <a:cubicBezTo>
                  <a:pt x="308" y="265"/>
                  <a:pt x="308" y="266"/>
                  <a:pt x="312" y="270"/>
                </a:cubicBezTo>
                <a:cubicBezTo>
                  <a:pt x="313" y="272"/>
                  <a:pt x="315" y="274"/>
                  <a:pt x="317" y="276"/>
                </a:cubicBezTo>
                <a:cubicBezTo>
                  <a:pt x="321" y="282"/>
                  <a:pt x="324" y="286"/>
                  <a:pt x="324" y="287"/>
                </a:cubicBezTo>
                <a:cubicBezTo>
                  <a:pt x="324" y="288"/>
                  <a:pt x="321" y="292"/>
                  <a:pt x="320" y="292"/>
                </a:cubicBezTo>
                <a:cubicBezTo>
                  <a:pt x="319" y="292"/>
                  <a:pt x="315" y="290"/>
                  <a:pt x="308" y="287"/>
                </a:cubicBezTo>
                <a:cubicBezTo>
                  <a:pt x="306" y="286"/>
                  <a:pt x="303" y="285"/>
                  <a:pt x="302" y="284"/>
                </a:cubicBezTo>
                <a:cubicBezTo>
                  <a:pt x="296" y="281"/>
                  <a:pt x="295" y="281"/>
                  <a:pt x="294" y="281"/>
                </a:cubicBezTo>
                <a:cubicBezTo>
                  <a:pt x="293" y="281"/>
                  <a:pt x="292" y="282"/>
                  <a:pt x="289" y="285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85" y="289"/>
                  <a:pt x="285" y="290"/>
                  <a:pt x="285" y="291"/>
                </a:cubicBezTo>
                <a:cubicBezTo>
                  <a:pt x="284" y="291"/>
                  <a:pt x="284" y="291"/>
                  <a:pt x="284" y="291"/>
                </a:cubicBezTo>
                <a:cubicBezTo>
                  <a:pt x="285" y="292"/>
                  <a:pt x="285" y="293"/>
                  <a:pt x="287" y="298"/>
                </a:cubicBezTo>
                <a:cubicBezTo>
                  <a:pt x="288" y="300"/>
                  <a:pt x="290" y="302"/>
                  <a:pt x="291" y="305"/>
                </a:cubicBezTo>
                <a:cubicBezTo>
                  <a:pt x="294" y="311"/>
                  <a:pt x="295" y="316"/>
                  <a:pt x="296" y="317"/>
                </a:cubicBezTo>
                <a:cubicBezTo>
                  <a:pt x="295" y="319"/>
                  <a:pt x="292" y="321"/>
                  <a:pt x="290" y="321"/>
                </a:cubicBezTo>
                <a:cubicBezTo>
                  <a:pt x="289" y="321"/>
                  <a:pt x="285" y="318"/>
                  <a:pt x="280" y="314"/>
                </a:cubicBezTo>
                <a:cubicBezTo>
                  <a:pt x="278" y="312"/>
                  <a:pt x="276" y="311"/>
                  <a:pt x="274" y="310"/>
                </a:cubicBezTo>
                <a:cubicBezTo>
                  <a:pt x="269" y="305"/>
                  <a:pt x="268" y="305"/>
                  <a:pt x="267" y="305"/>
                </a:cubicBezTo>
                <a:cubicBezTo>
                  <a:pt x="266" y="305"/>
                  <a:pt x="265" y="305"/>
                  <a:pt x="262" y="307"/>
                </a:cubicBezTo>
                <a:cubicBezTo>
                  <a:pt x="261" y="307"/>
                  <a:pt x="261" y="307"/>
                  <a:pt x="261" y="307"/>
                </a:cubicBezTo>
                <a:cubicBezTo>
                  <a:pt x="260" y="308"/>
                  <a:pt x="260" y="308"/>
                  <a:pt x="260" y="308"/>
                </a:cubicBezTo>
                <a:cubicBezTo>
                  <a:pt x="257" y="310"/>
                  <a:pt x="256" y="311"/>
                  <a:pt x="256" y="312"/>
                </a:cubicBezTo>
                <a:cubicBezTo>
                  <a:pt x="256" y="312"/>
                  <a:pt x="256" y="312"/>
                  <a:pt x="256" y="312"/>
                </a:cubicBezTo>
                <a:cubicBezTo>
                  <a:pt x="256" y="313"/>
                  <a:pt x="256" y="313"/>
                  <a:pt x="256" y="313"/>
                </a:cubicBezTo>
                <a:cubicBezTo>
                  <a:pt x="256" y="313"/>
                  <a:pt x="256" y="315"/>
                  <a:pt x="257" y="320"/>
                </a:cubicBezTo>
                <a:cubicBezTo>
                  <a:pt x="258" y="322"/>
                  <a:pt x="258" y="325"/>
                  <a:pt x="259" y="327"/>
                </a:cubicBezTo>
                <a:cubicBezTo>
                  <a:pt x="260" y="334"/>
                  <a:pt x="261" y="339"/>
                  <a:pt x="261" y="340"/>
                </a:cubicBezTo>
                <a:cubicBezTo>
                  <a:pt x="260" y="341"/>
                  <a:pt x="256" y="343"/>
                  <a:pt x="255" y="343"/>
                </a:cubicBezTo>
                <a:cubicBezTo>
                  <a:pt x="254" y="343"/>
                  <a:pt x="251" y="339"/>
                  <a:pt x="246" y="333"/>
                </a:cubicBezTo>
                <a:cubicBezTo>
                  <a:pt x="244" y="331"/>
                  <a:pt x="243" y="330"/>
                  <a:pt x="242" y="328"/>
                </a:cubicBezTo>
                <a:cubicBezTo>
                  <a:pt x="238" y="323"/>
                  <a:pt x="237" y="322"/>
                  <a:pt x="236" y="322"/>
                </a:cubicBezTo>
                <a:cubicBezTo>
                  <a:pt x="235" y="322"/>
                  <a:pt x="234" y="322"/>
                  <a:pt x="230" y="323"/>
                </a:cubicBezTo>
                <a:cubicBezTo>
                  <a:pt x="229" y="323"/>
                  <a:pt x="229" y="323"/>
                  <a:pt x="229" y="323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26" y="324"/>
                  <a:pt x="224" y="325"/>
                  <a:pt x="223" y="326"/>
                </a:cubicBezTo>
                <a:cubicBezTo>
                  <a:pt x="223" y="327"/>
                  <a:pt x="223" y="327"/>
                  <a:pt x="223" y="328"/>
                </a:cubicBezTo>
                <a:cubicBezTo>
                  <a:pt x="223" y="329"/>
                  <a:pt x="223" y="331"/>
                  <a:pt x="223" y="334"/>
                </a:cubicBezTo>
                <a:cubicBezTo>
                  <a:pt x="223" y="336"/>
                  <a:pt x="223" y="339"/>
                  <a:pt x="223" y="342"/>
                </a:cubicBezTo>
                <a:cubicBezTo>
                  <a:pt x="223" y="346"/>
                  <a:pt x="222" y="350"/>
                  <a:pt x="222" y="353"/>
                </a:cubicBezTo>
                <a:cubicBezTo>
                  <a:pt x="222" y="354"/>
                  <a:pt x="222" y="355"/>
                  <a:pt x="222" y="355"/>
                </a:cubicBezTo>
                <a:cubicBezTo>
                  <a:pt x="220" y="356"/>
                  <a:pt x="216" y="357"/>
                  <a:pt x="215" y="356"/>
                </a:cubicBezTo>
                <a:cubicBezTo>
                  <a:pt x="214" y="355"/>
                  <a:pt x="212" y="351"/>
                  <a:pt x="209" y="345"/>
                </a:cubicBezTo>
                <a:cubicBezTo>
                  <a:pt x="208" y="342"/>
                  <a:pt x="207" y="340"/>
                  <a:pt x="206" y="338"/>
                </a:cubicBezTo>
                <a:cubicBezTo>
                  <a:pt x="203" y="332"/>
                  <a:pt x="203" y="332"/>
                  <a:pt x="202" y="331"/>
                </a:cubicBezTo>
                <a:cubicBezTo>
                  <a:pt x="201" y="331"/>
                  <a:pt x="200" y="330"/>
                  <a:pt x="196" y="331"/>
                </a:cubicBezTo>
                <a:cubicBezTo>
                  <a:pt x="194" y="329"/>
                  <a:pt x="194" y="329"/>
                  <a:pt x="194" y="329"/>
                </a:cubicBezTo>
                <a:cubicBezTo>
                  <a:pt x="194" y="331"/>
                  <a:pt x="194" y="331"/>
                  <a:pt x="194" y="331"/>
                </a:cubicBezTo>
                <a:cubicBezTo>
                  <a:pt x="191" y="331"/>
                  <a:pt x="189" y="332"/>
                  <a:pt x="188" y="333"/>
                </a:cubicBezTo>
                <a:cubicBezTo>
                  <a:pt x="188" y="333"/>
                  <a:pt x="188" y="334"/>
                  <a:pt x="186" y="340"/>
                </a:cubicBezTo>
                <a:cubicBezTo>
                  <a:pt x="186" y="342"/>
                  <a:pt x="185" y="345"/>
                  <a:pt x="184" y="347"/>
                </a:cubicBezTo>
                <a:cubicBezTo>
                  <a:pt x="182" y="354"/>
                  <a:pt x="181" y="359"/>
                  <a:pt x="180" y="360"/>
                </a:cubicBezTo>
                <a:cubicBezTo>
                  <a:pt x="179" y="360"/>
                  <a:pt x="175" y="360"/>
                  <a:pt x="174" y="360"/>
                </a:cubicBezTo>
                <a:cubicBezTo>
                  <a:pt x="173" y="359"/>
                  <a:pt x="172" y="354"/>
                  <a:pt x="170" y="347"/>
                </a:cubicBezTo>
                <a:cubicBezTo>
                  <a:pt x="170" y="345"/>
                  <a:pt x="169" y="342"/>
                  <a:pt x="169" y="340"/>
                </a:cubicBezTo>
                <a:cubicBezTo>
                  <a:pt x="167" y="334"/>
                  <a:pt x="167" y="333"/>
                  <a:pt x="167" y="332"/>
                </a:cubicBezTo>
                <a:cubicBezTo>
                  <a:pt x="166" y="332"/>
                  <a:pt x="165" y="331"/>
                  <a:pt x="161" y="331"/>
                </a:cubicBezTo>
                <a:cubicBezTo>
                  <a:pt x="160" y="330"/>
                  <a:pt x="160" y="330"/>
                  <a:pt x="160" y="330"/>
                </a:cubicBezTo>
                <a:cubicBezTo>
                  <a:pt x="159" y="330"/>
                  <a:pt x="159" y="330"/>
                  <a:pt x="159" y="330"/>
                </a:cubicBezTo>
                <a:cubicBezTo>
                  <a:pt x="155" y="329"/>
                  <a:pt x="154" y="330"/>
                  <a:pt x="153" y="331"/>
                </a:cubicBezTo>
                <a:cubicBezTo>
                  <a:pt x="152" y="331"/>
                  <a:pt x="152" y="332"/>
                  <a:pt x="149" y="337"/>
                </a:cubicBezTo>
                <a:cubicBezTo>
                  <a:pt x="148" y="339"/>
                  <a:pt x="147" y="341"/>
                  <a:pt x="146" y="344"/>
                </a:cubicBezTo>
                <a:cubicBezTo>
                  <a:pt x="142" y="350"/>
                  <a:pt x="140" y="354"/>
                  <a:pt x="139" y="355"/>
                </a:cubicBezTo>
                <a:cubicBezTo>
                  <a:pt x="137" y="355"/>
                  <a:pt x="133" y="354"/>
                  <a:pt x="132" y="354"/>
                </a:cubicBezTo>
                <a:cubicBezTo>
                  <a:pt x="132" y="352"/>
                  <a:pt x="132" y="348"/>
                  <a:pt x="132" y="340"/>
                </a:cubicBezTo>
                <a:cubicBezTo>
                  <a:pt x="132" y="338"/>
                  <a:pt x="132" y="335"/>
                  <a:pt x="132" y="333"/>
                </a:cubicBezTo>
                <a:cubicBezTo>
                  <a:pt x="132" y="327"/>
                  <a:pt x="132" y="326"/>
                  <a:pt x="132" y="325"/>
                </a:cubicBezTo>
                <a:cubicBezTo>
                  <a:pt x="131" y="324"/>
                  <a:pt x="129" y="323"/>
                  <a:pt x="126" y="322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21" y="320"/>
                  <a:pt x="120" y="320"/>
                  <a:pt x="119" y="320"/>
                </a:cubicBezTo>
                <a:cubicBezTo>
                  <a:pt x="118" y="321"/>
                  <a:pt x="117" y="322"/>
                  <a:pt x="114" y="326"/>
                </a:cubicBezTo>
                <a:cubicBezTo>
                  <a:pt x="112" y="328"/>
                  <a:pt x="111" y="330"/>
                  <a:pt x="109" y="332"/>
                </a:cubicBezTo>
                <a:cubicBezTo>
                  <a:pt x="104" y="337"/>
                  <a:pt x="100" y="340"/>
                  <a:pt x="99" y="341"/>
                </a:cubicBezTo>
                <a:cubicBezTo>
                  <a:pt x="98" y="341"/>
                  <a:pt x="94" y="339"/>
                  <a:pt x="93" y="338"/>
                </a:cubicBezTo>
                <a:cubicBezTo>
                  <a:pt x="93" y="338"/>
                  <a:pt x="94" y="337"/>
                  <a:pt x="94" y="337"/>
                </a:cubicBezTo>
                <a:cubicBezTo>
                  <a:pt x="94" y="337"/>
                  <a:pt x="94" y="337"/>
                  <a:pt x="94" y="337"/>
                </a:cubicBezTo>
                <a:cubicBezTo>
                  <a:pt x="94" y="334"/>
                  <a:pt x="95" y="330"/>
                  <a:pt x="96" y="325"/>
                </a:cubicBezTo>
                <a:cubicBezTo>
                  <a:pt x="97" y="323"/>
                  <a:pt x="97" y="320"/>
                  <a:pt x="98" y="318"/>
                </a:cubicBezTo>
                <a:cubicBezTo>
                  <a:pt x="99" y="315"/>
                  <a:pt x="100" y="313"/>
                  <a:pt x="100" y="312"/>
                </a:cubicBezTo>
                <a:cubicBezTo>
                  <a:pt x="100" y="311"/>
                  <a:pt x="100" y="311"/>
                  <a:pt x="100" y="310"/>
                </a:cubicBezTo>
                <a:cubicBezTo>
                  <a:pt x="99" y="309"/>
                  <a:pt x="98" y="308"/>
                  <a:pt x="95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3" y="305"/>
                  <a:pt x="93" y="305"/>
                  <a:pt x="93" y="305"/>
                </a:cubicBezTo>
                <a:cubicBezTo>
                  <a:pt x="91" y="303"/>
                  <a:pt x="90" y="303"/>
                  <a:pt x="88" y="303"/>
                </a:cubicBezTo>
                <a:cubicBezTo>
                  <a:pt x="87" y="303"/>
                  <a:pt x="87" y="303"/>
                  <a:pt x="82" y="307"/>
                </a:cubicBezTo>
                <a:cubicBezTo>
                  <a:pt x="80" y="308"/>
                  <a:pt x="78" y="310"/>
                  <a:pt x="76" y="311"/>
                </a:cubicBezTo>
                <a:cubicBezTo>
                  <a:pt x="70" y="315"/>
                  <a:pt x="66" y="318"/>
                  <a:pt x="64" y="318"/>
                </a:cubicBezTo>
                <a:cubicBezTo>
                  <a:pt x="63" y="318"/>
                  <a:pt x="60" y="315"/>
                  <a:pt x="59" y="314"/>
                </a:cubicBezTo>
                <a:cubicBezTo>
                  <a:pt x="60" y="313"/>
                  <a:pt x="62" y="308"/>
                  <a:pt x="65" y="302"/>
                </a:cubicBezTo>
                <a:cubicBezTo>
                  <a:pt x="66" y="300"/>
                  <a:pt x="67" y="298"/>
                  <a:pt x="68" y="296"/>
                </a:cubicBezTo>
                <a:cubicBezTo>
                  <a:pt x="71" y="291"/>
                  <a:pt x="72" y="290"/>
                  <a:pt x="72" y="289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2" y="288"/>
                  <a:pt x="72" y="288"/>
                  <a:pt x="72" y="288"/>
                </a:cubicBezTo>
                <a:cubicBezTo>
                  <a:pt x="72" y="287"/>
                  <a:pt x="71" y="286"/>
                  <a:pt x="68" y="283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7" y="282"/>
                  <a:pt x="67" y="282"/>
                  <a:pt x="67" y="282"/>
                </a:cubicBezTo>
                <a:cubicBezTo>
                  <a:pt x="65" y="279"/>
                  <a:pt x="63" y="278"/>
                  <a:pt x="62" y="278"/>
                </a:cubicBezTo>
                <a:cubicBezTo>
                  <a:pt x="61" y="278"/>
                  <a:pt x="61" y="279"/>
                  <a:pt x="55" y="281"/>
                </a:cubicBezTo>
                <a:cubicBezTo>
                  <a:pt x="53" y="282"/>
                  <a:pt x="51" y="283"/>
                  <a:pt x="48" y="284"/>
                </a:cubicBezTo>
                <a:cubicBezTo>
                  <a:pt x="42" y="286"/>
                  <a:pt x="37" y="288"/>
                  <a:pt x="36" y="288"/>
                </a:cubicBezTo>
                <a:cubicBezTo>
                  <a:pt x="34" y="287"/>
                  <a:pt x="32" y="284"/>
                  <a:pt x="32" y="283"/>
                </a:cubicBezTo>
                <a:cubicBezTo>
                  <a:pt x="32" y="281"/>
                  <a:pt x="35" y="278"/>
                  <a:pt x="40" y="272"/>
                </a:cubicBezTo>
                <a:cubicBezTo>
                  <a:pt x="42" y="270"/>
                  <a:pt x="43" y="269"/>
                  <a:pt x="45" y="267"/>
                </a:cubicBezTo>
                <a:cubicBezTo>
                  <a:pt x="49" y="262"/>
                  <a:pt x="49" y="262"/>
                  <a:pt x="50" y="260"/>
                </a:cubicBezTo>
                <a:cubicBezTo>
                  <a:pt x="50" y="260"/>
                  <a:pt x="50" y="258"/>
                  <a:pt x="47" y="255"/>
                </a:cubicBezTo>
                <a:cubicBezTo>
                  <a:pt x="48" y="253"/>
                  <a:pt x="48" y="253"/>
                  <a:pt x="48" y="253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5" y="250"/>
                  <a:pt x="44" y="249"/>
                  <a:pt x="43" y="249"/>
                </a:cubicBezTo>
                <a:cubicBezTo>
                  <a:pt x="42" y="248"/>
                  <a:pt x="41" y="249"/>
                  <a:pt x="36" y="249"/>
                </a:cubicBezTo>
                <a:cubicBezTo>
                  <a:pt x="33" y="250"/>
                  <a:pt x="31" y="250"/>
                  <a:pt x="28" y="251"/>
                </a:cubicBezTo>
                <a:cubicBezTo>
                  <a:pt x="21" y="252"/>
                  <a:pt x="16" y="252"/>
                  <a:pt x="15" y="252"/>
                </a:cubicBezTo>
                <a:cubicBezTo>
                  <a:pt x="14" y="251"/>
                  <a:pt x="12" y="247"/>
                  <a:pt x="12" y="246"/>
                </a:cubicBezTo>
                <a:cubicBezTo>
                  <a:pt x="13" y="245"/>
                  <a:pt x="16" y="242"/>
                  <a:pt x="22" y="237"/>
                </a:cubicBezTo>
                <a:cubicBezTo>
                  <a:pt x="24" y="236"/>
                  <a:pt x="26" y="235"/>
                  <a:pt x="28" y="234"/>
                </a:cubicBezTo>
                <a:cubicBezTo>
                  <a:pt x="33" y="230"/>
                  <a:pt x="34" y="229"/>
                  <a:pt x="35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6"/>
                  <a:pt x="35" y="225"/>
                  <a:pt x="34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3" y="220"/>
                  <a:pt x="33" y="220"/>
                  <a:pt x="33" y="220"/>
                </a:cubicBezTo>
                <a:cubicBezTo>
                  <a:pt x="32" y="217"/>
                  <a:pt x="31" y="216"/>
                  <a:pt x="31" y="215"/>
                </a:cubicBezTo>
                <a:cubicBezTo>
                  <a:pt x="30" y="215"/>
                  <a:pt x="29" y="215"/>
                  <a:pt x="23" y="214"/>
                </a:cubicBezTo>
                <a:cubicBezTo>
                  <a:pt x="21" y="214"/>
                  <a:pt x="18" y="214"/>
                  <a:pt x="16" y="214"/>
                </a:cubicBezTo>
                <a:cubicBezTo>
                  <a:pt x="8" y="213"/>
                  <a:pt x="4" y="212"/>
                  <a:pt x="3" y="212"/>
                </a:cubicBezTo>
                <a:cubicBezTo>
                  <a:pt x="2" y="211"/>
                  <a:pt x="1" y="208"/>
                  <a:pt x="1" y="206"/>
                </a:cubicBezTo>
                <a:cubicBezTo>
                  <a:pt x="1" y="206"/>
                  <a:pt x="1" y="205"/>
                  <a:pt x="1" y="205"/>
                </a:cubicBezTo>
                <a:cubicBezTo>
                  <a:pt x="2" y="205"/>
                  <a:pt x="7" y="202"/>
                  <a:pt x="13" y="200"/>
                </a:cubicBezTo>
                <a:cubicBezTo>
                  <a:pt x="16" y="199"/>
                  <a:pt x="18" y="198"/>
                  <a:pt x="20" y="197"/>
                </a:cubicBezTo>
                <a:cubicBezTo>
                  <a:pt x="26" y="195"/>
                  <a:pt x="27" y="195"/>
                  <a:pt x="27" y="194"/>
                </a:cubicBezTo>
                <a:cubicBezTo>
                  <a:pt x="28" y="193"/>
                  <a:pt x="28" y="193"/>
                  <a:pt x="28" y="192"/>
                </a:cubicBezTo>
                <a:cubicBezTo>
                  <a:pt x="28" y="190"/>
                  <a:pt x="28" y="189"/>
                  <a:pt x="28" y="188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6" y="179"/>
                  <a:pt x="25" y="179"/>
                  <a:pt x="20" y="177"/>
                </a:cubicBezTo>
                <a:cubicBezTo>
                  <a:pt x="17" y="177"/>
                  <a:pt x="15" y="176"/>
                  <a:pt x="12" y="175"/>
                </a:cubicBezTo>
                <a:cubicBezTo>
                  <a:pt x="5" y="173"/>
                  <a:pt x="1" y="171"/>
                  <a:pt x="0" y="170"/>
                </a:cubicBezTo>
                <a:cubicBezTo>
                  <a:pt x="0" y="170"/>
                  <a:pt x="0" y="168"/>
                  <a:pt x="0" y="166"/>
                </a:cubicBezTo>
                <a:close/>
                <a:moveTo>
                  <a:pt x="287" y="193"/>
                </a:moveTo>
                <a:cubicBezTo>
                  <a:pt x="295" y="134"/>
                  <a:pt x="253" y="79"/>
                  <a:pt x="193" y="72"/>
                </a:cubicBezTo>
                <a:cubicBezTo>
                  <a:pt x="134" y="64"/>
                  <a:pt x="80" y="106"/>
                  <a:pt x="72" y="165"/>
                </a:cubicBezTo>
                <a:cubicBezTo>
                  <a:pt x="64" y="225"/>
                  <a:pt x="106" y="279"/>
                  <a:pt x="166" y="287"/>
                </a:cubicBezTo>
                <a:cubicBezTo>
                  <a:pt x="225" y="295"/>
                  <a:pt x="280" y="253"/>
                  <a:pt x="287" y="193"/>
                </a:cubicBezTo>
                <a:close/>
              </a:path>
            </a:pathLst>
          </a:custGeom>
          <a:solidFill>
            <a:srgbClr val="BF5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6"/>
          <p:cNvSpPr>
            <a:spLocks noEditPoints="1"/>
          </p:cNvSpPr>
          <p:nvPr/>
        </p:nvSpPr>
        <p:spPr bwMode="auto">
          <a:xfrm>
            <a:off x="4900613" y="1114425"/>
            <a:ext cx="1887537" cy="1878013"/>
          </a:xfrm>
          <a:custGeom>
            <a:avLst/>
            <a:gdLst>
              <a:gd name="T0" fmla="*/ 2147483647 w 383"/>
              <a:gd name="T1" fmla="*/ 2147483647 h 382"/>
              <a:gd name="T2" fmla="*/ 2147483647 w 383"/>
              <a:gd name="T3" fmla="*/ 2147483647 h 382"/>
              <a:gd name="T4" fmla="*/ 2147483647 w 383"/>
              <a:gd name="T5" fmla="*/ 2147483647 h 382"/>
              <a:gd name="T6" fmla="*/ 2147483647 w 383"/>
              <a:gd name="T7" fmla="*/ 2147483647 h 382"/>
              <a:gd name="T8" fmla="*/ 2147483647 w 383"/>
              <a:gd name="T9" fmla="*/ 2147483647 h 382"/>
              <a:gd name="T10" fmla="*/ 2147483647 w 383"/>
              <a:gd name="T11" fmla="*/ 2147483647 h 382"/>
              <a:gd name="T12" fmla="*/ 2147483647 w 383"/>
              <a:gd name="T13" fmla="*/ 2147483647 h 382"/>
              <a:gd name="T14" fmla="*/ 2147483647 w 383"/>
              <a:gd name="T15" fmla="*/ 2147483647 h 382"/>
              <a:gd name="T16" fmla="*/ 2147483647 w 383"/>
              <a:gd name="T17" fmla="*/ 2147483647 h 382"/>
              <a:gd name="T18" fmla="*/ 2147483647 w 383"/>
              <a:gd name="T19" fmla="*/ 2147483647 h 382"/>
              <a:gd name="T20" fmla="*/ 2147483647 w 383"/>
              <a:gd name="T21" fmla="*/ 2147483647 h 382"/>
              <a:gd name="T22" fmla="*/ 2147483647 w 383"/>
              <a:gd name="T23" fmla="*/ 2147483647 h 382"/>
              <a:gd name="T24" fmla="*/ 2147483647 w 383"/>
              <a:gd name="T25" fmla="*/ 2147483647 h 382"/>
              <a:gd name="T26" fmla="*/ 2147483647 w 383"/>
              <a:gd name="T27" fmla="*/ 2147483647 h 382"/>
              <a:gd name="T28" fmla="*/ 2147483647 w 383"/>
              <a:gd name="T29" fmla="*/ 2147483647 h 382"/>
              <a:gd name="T30" fmla="*/ 2147483647 w 383"/>
              <a:gd name="T31" fmla="*/ 2147483647 h 382"/>
              <a:gd name="T32" fmla="*/ 2147483647 w 383"/>
              <a:gd name="T33" fmla="*/ 2147483647 h 382"/>
              <a:gd name="T34" fmla="*/ 2147483647 w 383"/>
              <a:gd name="T35" fmla="*/ 2147483647 h 382"/>
              <a:gd name="T36" fmla="*/ 2147483647 w 383"/>
              <a:gd name="T37" fmla="*/ 2147483647 h 382"/>
              <a:gd name="T38" fmla="*/ 2147483647 w 383"/>
              <a:gd name="T39" fmla="*/ 2147483647 h 382"/>
              <a:gd name="T40" fmla="*/ 2147483647 w 383"/>
              <a:gd name="T41" fmla="*/ 2147483647 h 382"/>
              <a:gd name="T42" fmla="*/ 2147483647 w 383"/>
              <a:gd name="T43" fmla="*/ 2147483647 h 382"/>
              <a:gd name="T44" fmla="*/ 2147483647 w 383"/>
              <a:gd name="T45" fmla="*/ 2147483647 h 382"/>
              <a:gd name="T46" fmla="*/ 2147483647 w 383"/>
              <a:gd name="T47" fmla="*/ 2147483647 h 382"/>
              <a:gd name="T48" fmla="*/ 2147483647 w 383"/>
              <a:gd name="T49" fmla="*/ 2147483647 h 382"/>
              <a:gd name="T50" fmla="*/ 2147483647 w 383"/>
              <a:gd name="T51" fmla="*/ 2147483647 h 382"/>
              <a:gd name="T52" fmla="*/ 2147483647 w 383"/>
              <a:gd name="T53" fmla="*/ 2147483647 h 382"/>
              <a:gd name="T54" fmla="*/ 2147483647 w 383"/>
              <a:gd name="T55" fmla="*/ 2147483647 h 382"/>
              <a:gd name="T56" fmla="*/ 2147483647 w 383"/>
              <a:gd name="T57" fmla="*/ 2147483647 h 382"/>
              <a:gd name="T58" fmla="*/ 2147483647 w 383"/>
              <a:gd name="T59" fmla="*/ 2147483647 h 382"/>
              <a:gd name="T60" fmla="*/ 2147483647 w 383"/>
              <a:gd name="T61" fmla="*/ 2147483647 h 382"/>
              <a:gd name="T62" fmla="*/ 2147483647 w 383"/>
              <a:gd name="T63" fmla="*/ 2147483647 h 382"/>
              <a:gd name="T64" fmla="*/ 2147483647 w 383"/>
              <a:gd name="T65" fmla="*/ 2147483647 h 382"/>
              <a:gd name="T66" fmla="*/ 2147483647 w 383"/>
              <a:gd name="T67" fmla="*/ 2147483647 h 382"/>
              <a:gd name="T68" fmla="*/ 2147483647 w 383"/>
              <a:gd name="T69" fmla="*/ 2147483647 h 382"/>
              <a:gd name="T70" fmla="*/ 2147483647 w 383"/>
              <a:gd name="T71" fmla="*/ 2147483647 h 382"/>
              <a:gd name="T72" fmla="*/ 2147483647 w 383"/>
              <a:gd name="T73" fmla="*/ 2147483647 h 382"/>
              <a:gd name="T74" fmla="*/ 2147483647 w 383"/>
              <a:gd name="T75" fmla="*/ 2147483647 h 382"/>
              <a:gd name="T76" fmla="*/ 2147483647 w 383"/>
              <a:gd name="T77" fmla="*/ 2147483647 h 382"/>
              <a:gd name="T78" fmla="*/ 2147483647 w 383"/>
              <a:gd name="T79" fmla="*/ 2147483647 h 382"/>
              <a:gd name="T80" fmla="*/ 2147483647 w 383"/>
              <a:gd name="T81" fmla="*/ 2147483647 h 382"/>
              <a:gd name="T82" fmla="*/ 2147483647 w 383"/>
              <a:gd name="T83" fmla="*/ 2147483647 h 382"/>
              <a:gd name="T84" fmla="*/ 2147483647 w 383"/>
              <a:gd name="T85" fmla="*/ 2147483647 h 382"/>
              <a:gd name="T86" fmla="*/ 2147483647 w 383"/>
              <a:gd name="T87" fmla="*/ 2147483647 h 382"/>
              <a:gd name="T88" fmla="*/ 2147483647 w 383"/>
              <a:gd name="T89" fmla="*/ 2147483647 h 382"/>
              <a:gd name="T90" fmla="*/ 2147483647 w 383"/>
              <a:gd name="T91" fmla="*/ 2147483647 h 382"/>
              <a:gd name="T92" fmla="*/ 2147483647 w 383"/>
              <a:gd name="T93" fmla="*/ 2147483647 h 382"/>
              <a:gd name="T94" fmla="*/ 2147483647 w 383"/>
              <a:gd name="T95" fmla="*/ 2147483647 h 382"/>
              <a:gd name="T96" fmla="*/ 2147483647 w 383"/>
              <a:gd name="T97" fmla="*/ 2147483647 h 382"/>
              <a:gd name="T98" fmla="*/ 2147483647 w 383"/>
              <a:gd name="T99" fmla="*/ 2147483647 h 382"/>
              <a:gd name="T100" fmla="*/ 2147483647 w 383"/>
              <a:gd name="T101" fmla="*/ 2147483647 h 382"/>
              <a:gd name="T102" fmla="*/ 2147483647 w 383"/>
              <a:gd name="T103" fmla="*/ 2147483647 h 382"/>
              <a:gd name="T104" fmla="*/ 2147483647 w 383"/>
              <a:gd name="T105" fmla="*/ 2147483647 h 382"/>
              <a:gd name="T106" fmla="*/ 2147483647 w 383"/>
              <a:gd name="T107" fmla="*/ 2147483647 h 382"/>
              <a:gd name="T108" fmla="*/ 2147483647 w 383"/>
              <a:gd name="T109" fmla="*/ 2147483647 h 382"/>
              <a:gd name="T110" fmla="*/ 2147483647 w 383"/>
              <a:gd name="T111" fmla="*/ 2147483647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3" h="382">
                <a:moveTo>
                  <a:pt x="0" y="201"/>
                </a:moveTo>
                <a:cubicBezTo>
                  <a:pt x="0" y="200"/>
                  <a:pt x="1" y="199"/>
                  <a:pt x="1" y="199"/>
                </a:cubicBezTo>
                <a:cubicBezTo>
                  <a:pt x="2" y="198"/>
                  <a:pt x="6" y="196"/>
                  <a:pt x="14" y="194"/>
                </a:cubicBezTo>
                <a:cubicBezTo>
                  <a:pt x="16" y="193"/>
                  <a:pt x="19" y="193"/>
                  <a:pt x="21" y="192"/>
                </a:cubicBezTo>
                <a:cubicBezTo>
                  <a:pt x="28" y="190"/>
                  <a:pt x="29" y="190"/>
                  <a:pt x="29" y="189"/>
                </a:cubicBezTo>
                <a:cubicBezTo>
                  <a:pt x="30" y="188"/>
                  <a:pt x="31" y="187"/>
                  <a:pt x="31" y="183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0"/>
                  <a:pt x="31" y="179"/>
                </a:cubicBezTo>
                <a:cubicBezTo>
                  <a:pt x="31" y="177"/>
                  <a:pt x="31" y="176"/>
                  <a:pt x="30" y="175"/>
                </a:cubicBezTo>
                <a:cubicBezTo>
                  <a:pt x="29" y="174"/>
                  <a:pt x="28" y="174"/>
                  <a:pt x="23" y="171"/>
                </a:cubicBezTo>
                <a:cubicBezTo>
                  <a:pt x="21" y="170"/>
                  <a:pt x="18" y="169"/>
                  <a:pt x="15" y="168"/>
                </a:cubicBezTo>
                <a:cubicBezTo>
                  <a:pt x="8" y="165"/>
                  <a:pt x="4" y="162"/>
                  <a:pt x="3" y="162"/>
                </a:cubicBezTo>
                <a:cubicBezTo>
                  <a:pt x="3" y="161"/>
                  <a:pt x="3" y="161"/>
                  <a:pt x="3" y="160"/>
                </a:cubicBezTo>
                <a:cubicBezTo>
                  <a:pt x="3" y="158"/>
                  <a:pt x="4" y="155"/>
                  <a:pt x="4" y="155"/>
                </a:cubicBezTo>
                <a:cubicBezTo>
                  <a:pt x="5" y="154"/>
                  <a:pt x="10" y="153"/>
                  <a:pt x="18" y="153"/>
                </a:cubicBezTo>
                <a:cubicBezTo>
                  <a:pt x="21" y="153"/>
                  <a:pt x="23" y="153"/>
                  <a:pt x="25" y="153"/>
                </a:cubicBezTo>
                <a:cubicBezTo>
                  <a:pt x="32" y="153"/>
                  <a:pt x="33" y="153"/>
                  <a:pt x="34" y="152"/>
                </a:cubicBezTo>
                <a:cubicBezTo>
                  <a:pt x="35" y="151"/>
                  <a:pt x="36" y="150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9"/>
                  <a:pt x="38" y="139"/>
                  <a:pt x="38" y="138"/>
                </a:cubicBezTo>
                <a:cubicBezTo>
                  <a:pt x="38" y="137"/>
                  <a:pt x="37" y="136"/>
                  <a:pt x="32" y="133"/>
                </a:cubicBezTo>
                <a:cubicBezTo>
                  <a:pt x="30" y="131"/>
                  <a:pt x="28" y="130"/>
                  <a:pt x="26" y="128"/>
                </a:cubicBezTo>
                <a:cubicBezTo>
                  <a:pt x="19" y="123"/>
                  <a:pt x="16" y="120"/>
                  <a:pt x="15" y="119"/>
                </a:cubicBezTo>
                <a:cubicBezTo>
                  <a:pt x="15" y="117"/>
                  <a:pt x="17" y="113"/>
                  <a:pt x="18" y="112"/>
                </a:cubicBezTo>
                <a:cubicBezTo>
                  <a:pt x="19" y="112"/>
                  <a:pt x="24" y="113"/>
                  <a:pt x="32" y="114"/>
                </a:cubicBezTo>
                <a:cubicBezTo>
                  <a:pt x="34" y="115"/>
                  <a:pt x="37" y="115"/>
                  <a:pt x="39" y="116"/>
                </a:cubicBezTo>
                <a:cubicBezTo>
                  <a:pt x="46" y="117"/>
                  <a:pt x="47" y="117"/>
                  <a:pt x="48" y="117"/>
                </a:cubicBezTo>
                <a:cubicBezTo>
                  <a:pt x="48" y="116"/>
                  <a:pt x="49" y="116"/>
                  <a:pt x="52" y="112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5" y="107"/>
                  <a:pt x="55" y="105"/>
                  <a:pt x="55" y="105"/>
                </a:cubicBezTo>
                <a:cubicBezTo>
                  <a:pt x="55" y="105"/>
                  <a:pt x="55" y="104"/>
                  <a:pt x="55" y="104"/>
                </a:cubicBezTo>
                <a:cubicBezTo>
                  <a:pt x="54" y="103"/>
                  <a:pt x="54" y="102"/>
                  <a:pt x="50" y="98"/>
                </a:cubicBezTo>
                <a:cubicBezTo>
                  <a:pt x="48" y="96"/>
                  <a:pt x="46" y="94"/>
                  <a:pt x="45" y="91"/>
                </a:cubicBezTo>
                <a:cubicBezTo>
                  <a:pt x="40" y="85"/>
                  <a:pt x="37" y="81"/>
                  <a:pt x="36" y="80"/>
                </a:cubicBezTo>
                <a:cubicBezTo>
                  <a:pt x="37" y="79"/>
                  <a:pt x="39" y="75"/>
                  <a:pt x="41" y="74"/>
                </a:cubicBezTo>
                <a:cubicBezTo>
                  <a:pt x="42" y="75"/>
                  <a:pt x="47" y="76"/>
                  <a:pt x="54" y="79"/>
                </a:cubicBezTo>
                <a:cubicBezTo>
                  <a:pt x="56" y="80"/>
                  <a:pt x="58" y="81"/>
                  <a:pt x="61" y="82"/>
                </a:cubicBezTo>
                <a:cubicBezTo>
                  <a:pt x="67" y="85"/>
                  <a:pt x="68" y="86"/>
                  <a:pt x="69" y="85"/>
                </a:cubicBezTo>
                <a:cubicBezTo>
                  <a:pt x="70" y="85"/>
                  <a:pt x="72" y="84"/>
                  <a:pt x="74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0"/>
                  <a:pt x="75" y="80"/>
                  <a:pt x="75" y="80"/>
                </a:cubicBezTo>
                <a:cubicBezTo>
                  <a:pt x="77" y="78"/>
                  <a:pt x="78" y="76"/>
                  <a:pt x="78" y="75"/>
                </a:cubicBezTo>
                <a:cubicBezTo>
                  <a:pt x="78" y="74"/>
                  <a:pt x="78" y="73"/>
                  <a:pt x="75" y="68"/>
                </a:cubicBezTo>
                <a:cubicBezTo>
                  <a:pt x="74" y="66"/>
                  <a:pt x="73" y="63"/>
                  <a:pt x="72" y="60"/>
                </a:cubicBezTo>
                <a:cubicBezTo>
                  <a:pt x="68" y="53"/>
                  <a:pt x="67" y="49"/>
                  <a:pt x="66" y="47"/>
                </a:cubicBezTo>
                <a:cubicBezTo>
                  <a:pt x="67" y="46"/>
                  <a:pt x="70" y="43"/>
                  <a:pt x="72" y="43"/>
                </a:cubicBezTo>
                <a:cubicBezTo>
                  <a:pt x="73" y="43"/>
                  <a:pt x="77" y="46"/>
                  <a:pt x="83" y="51"/>
                </a:cubicBezTo>
                <a:cubicBezTo>
                  <a:pt x="85" y="52"/>
                  <a:pt x="87" y="54"/>
                  <a:pt x="89" y="55"/>
                </a:cubicBezTo>
                <a:cubicBezTo>
                  <a:pt x="95" y="59"/>
                  <a:pt x="95" y="60"/>
                  <a:pt x="97" y="60"/>
                </a:cubicBezTo>
                <a:cubicBezTo>
                  <a:pt x="97" y="60"/>
                  <a:pt x="99" y="60"/>
                  <a:pt x="102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7" y="54"/>
                  <a:pt x="108" y="53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0"/>
                  <a:pt x="108" y="48"/>
                  <a:pt x="107" y="44"/>
                </a:cubicBezTo>
                <a:cubicBezTo>
                  <a:pt x="106" y="42"/>
                  <a:pt x="106" y="39"/>
                  <a:pt x="105" y="36"/>
                </a:cubicBezTo>
                <a:cubicBezTo>
                  <a:pt x="104" y="30"/>
                  <a:pt x="103" y="24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4" y="21"/>
                  <a:pt x="108" y="19"/>
                  <a:pt x="109" y="19"/>
                </a:cubicBezTo>
                <a:cubicBezTo>
                  <a:pt x="110" y="20"/>
                  <a:pt x="114" y="23"/>
                  <a:pt x="119" y="29"/>
                </a:cubicBezTo>
                <a:cubicBezTo>
                  <a:pt x="120" y="31"/>
                  <a:pt x="122" y="33"/>
                  <a:pt x="123" y="35"/>
                </a:cubicBezTo>
                <a:cubicBezTo>
                  <a:pt x="128" y="41"/>
                  <a:pt x="128" y="41"/>
                  <a:pt x="129" y="42"/>
                </a:cubicBezTo>
                <a:cubicBezTo>
                  <a:pt x="130" y="42"/>
                  <a:pt x="132" y="42"/>
                  <a:pt x="136" y="40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41" y="39"/>
                  <a:pt x="142" y="38"/>
                  <a:pt x="143" y="36"/>
                </a:cubicBezTo>
                <a:cubicBezTo>
                  <a:pt x="143" y="36"/>
                  <a:pt x="143" y="35"/>
                  <a:pt x="143" y="30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43" y="25"/>
                  <a:pt x="143" y="23"/>
                  <a:pt x="143" y="20"/>
                </a:cubicBezTo>
                <a:cubicBezTo>
                  <a:pt x="143" y="13"/>
                  <a:pt x="144" y="8"/>
                  <a:pt x="144" y="6"/>
                </a:cubicBezTo>
                <a:cubicBezTo>
                  <a:pt x="146" y="5"/>
                  <a:pt x="150" y="4"/>
                  <a:pt x="151" y="5"/>
                </a:cubicBezTo>
                <a:cubicBezTo>
                  <a:pt x="152" y="6"/>
                  <a:pt x="155" y="10"/>
                  <a:pt x="158" y="17"/>
                </a:cubicBezTo>
                <a:cubicBezTo>
                  <a:pt x="159" y="19"/>
                  <a:pt x="160" y="22"/>
                  <a:pt x="161" y="24"/>
                </a:cubicBezTo>
                <a:cubicBezTo>
                  <a:pt x="164" y="30"/>
                  <a:pt x="165" y="31"/>
                  <a:pt x="166" y="31"/>
                </a:cubicBezTo>
                <a:cubicBezTo>
                  <a:pt x="166" y="32"/>
                  <a:pt x="168" y="32"/>
                  <a:pt x="172" y="31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8" y="31"/>
                  <a:pt x="179" y="30"/>
                  <a:pt x="180" y="30"/>
                </a:cubicBezTo>
                <a:cubicBezTo>
                  <a:pt x="181" y="29"/>
                  <a:pt x="181" y="28"/>
                  <a:pt x="182" y="22"/>
                </a:cubicBezTo>
                <a:cubicBezTo>
                  <a:pt x="183" y="20"/>
                  <a:pt x="183" y="17"/>
                  <a:pt x="184" y="14"/>
                </a:cubicBezTo>
                <a:cubicBezTo>
                  <a:pt x="186" y="7"/>
                  <a:pt x="188" y="2"/>
                  <a:pt x="188" y="1"/>
                </a:cubicBezTo>
                <a:cubicBezTo>
                  <a:pt x="190" y="0"/>
                  <a:pt x="194" y="0"/>
                  <a:pt x="195" y="1"/>
                </a:cubicBezTo>
                <a:cubicBezTo>
                  <a:pt x="196" y="2"/>
                  <a:pt x="198" y="6"/>
                  <a:pt x="199" y="14"/>
                </a:cubicBezTo>
                <a:cubicBezTo>
                  <a:pt x="200" y="17"/>
                  <a:pt x="200" y="19"/>
                  <a:pt x="201" y="21"/>
                </a:cubicBezTo>
                <a:cubicBezTo>
                  <a:pt x="202" y="28"/>
                  <a:pt x="202" y="29"/>
                  <a:pt x="203" y="30"/>
                </a:cubicBezTo>
                <a:cubicBezTo>
                  <a:pt x="204" y="30"/>
                  <a:pt x="205" y="31"/>
                  <a:pt x="209" y="31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5" y="32"/>
                  <a:pt x="217" y="32"/>
                  <a:pt x="218" y="31"/>
                </a:cubicBezTo>
                <a:cubicBezTo>
                  <a:pt x="218" y="31"/>
                  <a:pt x="219" y="30"/>
                  <a:pt x="221" y="24"/>
                </a:cubicBezTo>
                <a:cubicBezTo>
                  <a:pt x="223" y="22"/>
                  <a:pt x="224" y="20"/>
                  <a:pt x="225" y="17"/>
                </a:cubicBezTo>
                <a:cubicBezTo>
                  <a:pt x="229" y="10"/>
                  <a:pt x="232" y="6"/>
                  <a:pt x="232" y="5"/>
                </a:cubicBezTo>
                <a:cubicBezTo>
                  <a:pt x="234" y="5"/>
                  <a:pt x="238" y="6"/>
                  <a:pt x="239" y="7"/>
                </a:cubicBezTo>
                <a:cubicBezTo>
                  <a:pt x="240" y="8"/>
                  <a:pt x="240" y="11"/>
                  <a:pt x="240" y="18"/>
                </a:cubicBezTo>
                <a:cubicBezTo>
                  <a:pt x="240" y="19"/>
                  <a:pt x="240" y="20"/>
                  <a:pt x="240" y="21"/>
                </a:cubicBezTo>
                <a:cubicBezTo>
                  <a:pt x="240" y="23"/>
                  <a:pt x="240" y="26"/>
                  <a:pt x="240" y="28"/>
                </a:cubicBezTo>
                <a:cubicBezTo>
                  <a:pt x="240" y="30"/>
                  <a:pt x="240" y="32"/>
                  <a:pt x="240" y="33"/>
                </a:cubicBezTo>
                <a:cubicBezTo>
                  <a:pt x="240" y="35"/>
                  <a:pt x="240" y="36"/>
                  <a:pt x="240" y="37"/>
                </a:cubicBezTo>
                <a:cubicBezTo>
                  <a:pt x="241" y="38"/>
                  <a:pt x="242" y="39"/>
                  <a:pt x="246" y="40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1" y="42"/>
                  <a:pt x="253" y="42"/>
                  <a:pt x="254" y="41"/>
                </a:cubicBezTo>
                <a:cubicBezTo>
                  <a:pt x="255" y="41"/>
                  <a:pt x="255" y="40"/>
                  <a:pt x="259" y="36"/>
                </a:cubicBezTo>
                <a:cubicBezTo>
                  <a:pt x="261" y="34"/>
                  <a:pt x="263" y="32"/>
                  <a:pt x="265" y="30"/>
                </a:cubicBezTo>
                <a:cubicBezTo>
                  <a:pt x="270" y="24"/>
                  <a:pt x="273" y="20"/>
                  <a:pt x="274" y="19"/>
                </a:cubicBezTo>
                <a:cubicBezTo>
                  <a:pt x="276" y="19"/>
                  <a:pt x="280" y="21"/>
                  <a:pt x="281" y="23"/>
                </a:cubicBezTo>
                <a:cubicBezTo>
                  <a:pt x="281" y="25"/>
                  <a:pt x="280" y="30"/>
                  <a:pt x="278" y="36"/>
                </a:cubicBezTo>
                <a:cubicBezTo>
                  <a:pt x="277" y="39"/>
                  <a:pt x="277" y="41"/>
                  <a:pt x="276" y="44"/>
                </a:cubicBezTo>
                <a:cubicBezTo>
                  <a:pt x="275" y="48"/>
                  <a:pt x="274" y="50"/>
                  <a:pt x="274" y="51"/>
                </a:cubicBezTo>
                <a:cubicBezTo>
                  <a:pt x="274" y="52"/>
                  <a:pt x="274" y="52"/>
                  <a:pt x="274" y="52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5" y="53"/>
                  <a:pt x="276" y="54"/>
                  <a:pt x="279" y="56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84" y="60"/>
                  <a:pt x="286" y="60"/>
                  <a:pt x="287" y="60"/>
                </a:cubicBezTo>
                <a:cubicBezTo>
                  <a:pt x="288" y="60"/>
                  <a:pt x="289" y="59"/>
                  <a:pt x="293" y="56"/>
                </a:cubicBezTo>
                <a:cubicBezTo>
                  <a:pt x="295" y="54"/>
                  <a:pt x="298" y="52"/>
                  <a:pt x="300" y="51"/>
                </a:cubicBezTo>
                <a:cubicBezTo>
                  <a:pt x="306" y="46"/>
                  <a:pt x="311" y="44"/>
                  <a:pt x="312" y="43"/>
                </a:cubicBezTo>
                <a:cubicBezTo>
                  <a:pt x="313" y="44"/>
                  <a:pt x="317" y="46"/>
                  <a:pt x="317" y="48"/>
                </a:cubicBezTo>
                <a:cubicBezTo>
                  <a:pt x="317" y="49"/>
                  <a:pt x="315" y="53"/>
                  <a:pt x="311" y="61"/>
                </a:cubicBezTo>
                <a:cubicBezTo>
                  <a:pt x="310" y="63"/>
                  <a:pt x="309" y="65"/>
                  <a:pt x="308" y="67"/>
                </a:cubicBezTo>
                <a:cubicBezTo>
                  <a:pt x="305" y="73"/>
                  <a:pt x="304" y="74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5" y="76"/>
                  <a:pt x="306" y="78"/>
                  <a:pt x="308" y="80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2" y="84"/>
                  <a:pt x="313" y="85"/>
                  <a:pt x="315" y="85"/>
                </a:cubicBezTo>
                <a:cubicBezTo>
                  <a:pt x="316" y="86"/>
                  <a:pt x="316" y="85"/>
                  <a:pt x="322" y="83"/>
                </a:cubicBezTo>
                <a:cubicBezTo>
                  <a:pt x="324" y="82"/>
                  <a:pt x="327" y="81"/>
                  <a:pt x="329" y="80"/>
                </a:cubicBezTo>
                <a:cubicBezTo>
                  <a:pt x="337" y="77"/>
                  <a:pt x="341" y="75"/>
                  <a:pt x="343" y="75"/>
                </a:cubicBezTo>
                <a:cubicBezTo>
                  <a:pt x="344" y="76"/>
                  <a:pt x="347" y="79"/>
                  <a:pt x="347" y="81"/>
                </a:cubicBezTo>
                <a:cubicBezTo>
                  <a:pt x="346" y="82"/>
                  <a:pt x="344" y="85"/>
                  <a:pt x="338" y="92"/>
                </a:cubicBezTo>
                <a:cubicBezTo>
                  <a:pt x="337" y="94"/>
                  <a:pt x="335" y="96"/>
                  <a:pt x="334" y="97"/>
                </a:cubicBezTo>
                <a:cubicBezTo>
                  <a:pt x="329" y="102"/>
                  <a:pt x="328" y="103"/>
                  <a:pt x="328" y="104"/>
                </a:cubicBezTo>
                <a:cubicBezTo>
                  <a:pt x="328" y="105"/>
                  <a:pt x="328" y="105"/>
                  <a:pt x="328" y="105"/>
                </a:cubicBezTo>
                <a:cubicBezTo>
                  <a:pt x="328" y="106"/>
                  <a:pt x="329" y="108"/>
                  <a:pt x="331" y="110"/>
                </a:cubicBezTo>
                <a:cubicBezTo>
                  <a:pt x="331" y="113"/>
                  <a:pt x="331" y="113"/>
                  <a:pt x="331" y="113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6"/>
                  <a:pt x="335" y="116"/>
                  <a:pt x="336" y="117"/>
                </a:cubicBezTo>
                <a:cubicBezTo>
                  <a:pt x="337" y="117"/>
                  <a:pt x="338" y="117"/>
                  <a:pt x="344" y="116"/>
                </a:cubicBezTo>
                <a:cubicBezTo>
                  <a:pt x="346" y="115"/>
                  <a:pt x="349" y="115"/>
                  <a:pt x="352" y="114"/>
                </a:cubicBezTo>
                <a:cubicBezTo>
                  <a:pt x="359" y="113"/>
                  <a:pt x="364" y="113"/>
                  <a:pt x="366" y="113"/>
                </a:cubicBezTo>
                <a:cubicBezTo>
                  <a:pt x="367" y="114"/>
                  <a:pt x="368" y="118"/>
                  <a:pt x="368" y="119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8" y="120"/>
                  <a:pt x="364" y="124"/>
                  <a:pt x="357" y="128"/>
                </a:cubicBezTo>
                <a:cubicBezTo>
                  <a:pt x="355" y="130"/>
                  <a:pt x="353" y="131"/>
                  <a:pt x="352" y="133"/>
                </a:cubicBezTo>
                <a:cubicBezTo>
                  <a:pt x="346" y="137"/>
                  <a:pt x="345" y="137"/>
                  <a:pt x="345" y="138"/>
                </a:cubicBezTo>
                <a:cubicBezTo>
                  <a:pt x="345" y="139"/>
                  <a:pt x="345" y="139"/>
                  <a:pt x="345" y="139"/>
                </a:cubicBezTo>
                <a:cubicBezTo>
                  <a:pt x="345" y="141"/>
                  <a:pt x="345" y="142"/>
                  <a:pt x="346" y="144"/>
                </a:cubicBezTo>
                <a:cubicBezTo>
                  <a:pt x="345" y="147"/>
                  <a:pt x="345" y="147"/>
                  <a:pt x="345" y="147"/>
                </a:cubicBezTo>
                <a:cubicBezTo>
                  <a:pt x="346" y="147"/>
                  <a:pt x="346" y="147"/>
                  <a:pt x="346" y="147"/>
                </a:cubicBezTo>
                <a:cubicBezTo>
                  <a:pt x="347" y="150"/>
                  <a:pt x="348" y="151"/>
                  <a:pt x="349" y="152"/>
                </a:cubicBezTo>
                <a:cubicBezTo>
                  <a:pt x="350" y="152"/>
                  <a:pt x="351" y="153"/>
                  <a:pt x="357" y="153"/>
                </a:cubicBezTo>
                <a:cubicBezTo>
                  <a:pt x="359" y="153"/>
                  <a:pt x="362" y="153"/>
                  <a:pt x="365" y="153"/>
                </a:cubicBezTo>
                <a:cubicBezTo>
                  <a:pt x="373" y="154"/>
                  <a:pt x="378" y="155"/>
                  <a:pt x="379" y="155"/>
                </a:cubicBezTo>
                <a:cubicBezTo>
                  <a:pt x="380" y="156"/>
                  <a:pt x="380" y="159"/>
                  <a:pt x="380" y="161"/>
                </a:cubicBezTo>
                <a:cubicBezTo>
                  <a:pt x="380" y="162"/>
                  <a:pt x="380" y="162"/>
                  <a:pt x="380" y="162"/>
                </a:cubicBezTo>
                <a:cubicBezTo>
                  <a:pt x="379" y="163"/>
                  <a:pt x="375" y="165"/>
                  <a:pt x="368" y="168"/>
                </a:cubicBezTo>
                <a:cubicBezTo>
                  <a:pt x="365" y="169"/>
                  <a:pt x="363" y="170"/>
                  <a:pt x="361" y="171"/>
                </a:cubicBezTo>
                <a:cubicBezTo>
                  <a:pt x="354" y="174"/>
                  <a:pt x="354" y="174"/>
                  <a:pt x="353" y="175"/>
                </a:cubicBezTo>
                <a:cubicBezTo>
                  <a:pt x="352" y="176"/>
                  <a:pt x="352" y="177"/>
                  <a:pt x="352" y="178"/>
                </a:cubicBezTo>
                <a:cubicBezTo>
                  <a:pt x="352" y="179"/>
                  <a:pt x="352" y="181"/>
                  <a:pt x="352" y="181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52" y="187"/>
                  <a:pt x="353" y="188"/>
                  <a:pt x="354" y="189"/>
                </a:cubicBezTo>
                <a:cubicBezTo>
                  <a:pt x="355" y="190"/>
                  <a:pt x="356" y="190"/>
                  <a:pt x="361" y="192"/>
                </a:cubicBezTo>
                <a:cubicBezTo>
                  <a:pt x="364" y="193"/>
                  <a:pt x="366" y="194"/>
                  <a:pt x="369" y="194"/>
                </a:cubicBezTo>
                <a:cubicBezTo>
                  <a:pt x="376" y="197"/>
                  <a:pt x="381" y="199"/>
                  <a:pt x="382" y="199"/>
                </a:cubicBezTo>
                <a:cubicBezTo>
                  <a:pt x="382" y="200"/>
                  <a:pt x="383" y="201"/>
                  <a:pt x="383" y="202"/>
                </a:cubicBezTo>
                <a:cubicBezTo>
                  <a:pt x="383" y="204"/>
                  <a:pt x="382" y="206"/>
                  <a:pt x="382" y="207"/>
                </a:cubicBezTo>
                <a:cubicBezTo>
                  <a:pt x="381" y="207"/>
                  <a:pt x="376" y="208"/>
                  <a:pt x="368" y="210"/>
                </a:cubicBezTo>
                <a:cubicBezTo>
                  <a:pt x="366" y="210"/>
                  <a:pt x="363" y="210"/>
                  <a:pt x="361" y="211"/>
                </a:cubicBezTo>
                <a:cubicBezTo>
                  <a:pt x="354" y="212"/>
                  <a:pt x="353" y="212"/>
                  <a:pt x="352" y="213"/>
                </a:cubicBezTo>
                <a:cubicBezTo>
                  <a:pt x="352" y="213"/>
                  <a:pt x="351" y="215"/>
                  <a:pt x="350" y="219"/>
                </a:cubicBezTo>
                <a:cubicBezTo>
                  <a:pt x="350" y="219"/>
                  <a:pt x="350" y="219"/>
                  <a:pt x="350" y="219"/>
                </a:cubicBezTo>
                <a:cubicBezTo>
                  <a:pt x="350" y="220"/>
                  <a:pt x="350" y="220"/>
                  <a:pt x="350" y="220"/>
                </a:cubicBezTo>
                <a:cubicBezTo>
                  <a:pt x="350" y="222"/>
                  <a:pt x="349" y="223"/>
                  <a:pt x="349" y="224"/>
                </a:cubicBezTo>
                <a:cubicBezTo>
                  <a:pt x="349" y="225"/>
                  <a:pt x="350" y="226"/>
                  <a:pt x="350" y="227"/>
                </a:cubicBezTo>
                <a:cubicBezTo>
                  <a:pt x="351" y="228"/>
                  <a:pt x="351" y="228"/>
                  <a:pt x="357" y="231"/>
                </a:cubicBezTo>
                <a:cubicBezTo>
                  <a:pt x="359" y="232"/>
                  <a:pt x="361" y="234"/>
                  <a:pt x="364" y="235"/>
                </a:cubicBezTo>
                <a:cubicBezTo>
                  <a:pt x="370" y="239"/>
                  <a:pt x="374" y="242"/>
                  <a:pt x="375" y="243"/>
                </a:cubicBezTo>
                <a:cubicBezTo>
                  <a:pt x="375" y="243"/>
                  <a:pt x="375" y="243"/>
                  <a:pt x="375" y="244"/>
                </a:cubicBezTo>
                <a:cubicBezTo>
                  <a:pt x="375" y="246"/>
                  <a:pt x="374" y="249"/>
                  <a:pt x="373" y="250"/>
                </a:cubicBezTo>
                <a:cubicBezTo>
                  <a:pt x="372" y="250"/>
                  <a:pt x="367" y="250"/>
                  <a:pt x="359" y="250"/>
                </a:cubicBezTo>
                <a:cubicBezTo>
                  <a:pt x="357" y="250"/>
                  <a:pt x="354" y="249"/>
                  <a:pt x="352" y="249"/>
                </a:cubicBezTo>
                <a:cubicBezTo>
                  <a:pt x="345" y="249"/>
                  <a:pt x="344" y="249"/>
                  <a:pt x="343" y="249"/>
                </a:cubicBezTo>
                <a:cubicBezTo>
                  <a:pt x="342" y="250"/>
                  <a:pt x="341" y="252"/>
                  <a:pt x="340" y="255"/>
                </a:cubicBezTo>
                <a:cubicBezTo>
                  <a:pt x="339" y="255"/>
                  <a:pt x="339" y="255"/>
                  <a:pt x="339" y="255"/>
                </a:cubicBezTo>
                <a:cubicBezTo>
                  <a:pt x="339" y="256"/>
                  <a:pt x="339" y="256"/>
                  <a:pt x="339" y="256"/>
                </a:cubicBezTo>
                <a:cubicBezTo>
                  <a:pt x="338" y="258"/>
                  <a:pt x="337" y="260"/>
                  <a:pt x="337" y="261"/>
                </a:cubicBezTo>
                <a:cubicBezTo>
                  <a:pt x="337" y="262"/>
                  <a:pt x="338" y="262"/>
                  <a:pt x="338" y="262"/>
                </a:cubicBezTo>
                <a:cubicBezTo>
                  <a:pt x="338" y="263"/>
                  <a:pt x="339" y="264"/>
                  <a:pt x="343" y="268"/>
                </a:cubicBezTo>
                <a:cubicBezTo>
                  <a:pt x="345" y="270"/>
                  <a:pt x="347" y="272"/>
                  <a:pt x="349" y="274"/>
                </a:cubicBezTo>
                <a:cubicBezTo>
                  <a:pt x="354" y="279"/>
                  <a:pt x="358" y="283"/>
                  <a:pt x="358" y="284"/>
                </a:cubicBezTo>
                <a:cubicBezTo>
                  <a:pt x="358" y="286"/>
                  <a:pt x="356" y="290"/>
                  <a:pt x="355" y="290"/>
                </a:cubicBezTo>
                <a:cubicBezTo>
                  <a:pt x="354" y="290"/>
                  <a:pt x="349" y="289"/>
                  <a:pt x="341" y="287"/>
                </a:cubicBezTo>
                <a:cubicBezTo>
                  <a:pt x="339" y="286"/>
                  <a:pt x="336" y="285"/>
                  <a:pt x="334" y="285"/>
                </a:cubicBezTo>
                <a:cubicBezTo>
                  <a:pt x="328" y="282"/>
                  <a:pt x="327" y="282"/>
                  <a:pt x="326" y="283"/>
                </a:cubicBezTo>
                <a:cubicBezTo>
                  <a:pt x="325" y="283"/>
                  <a:pt x="324" y="284"/>
                  <a:pt x="321" y="287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17" y="292"/>
                  <a:pt x="317" y="293"/>
                  <a:pt x="317" y="294"/>
                </a:cubicBezTo>
                <a:cubicBezTo>
                  <a:pt x="317" y="294"/>
                  <a:pt x="317" y="294"/>
                  <a:pt x="317" y="294"/>
                </a:cubicBezTo>
                <a:cubicBezTo>
                  <a:pt x="317" y="295"/>
                  <a:pt x="318" y="296"/>
                  <a:pt x="321" y="301"/>
                </a:cubicBezTo>
                <a:cubicBezTo>
                  <a:pt x="323" y="303"/>
                  <a:pt x="324" y="305"/>
                  <a:pt x="326" y="308"/>
                </a:cubicBezTo>
                <a:cubicBezTo>
                  <a:pt x="330" y="314"/>
                  <a:pt x="332" y="319"/>
                  <a:pt x="333" y="320"/>
                </a:cubicBezTo>
                <a:cubicBezTo>
                  <a:pt x="332" y="322"/>
                  <a:pt x="329" y="325"/>
                  <a:pt x="328" y="325"/>
                </a:cubicBezTo>
                <a:cubicBezTo>
                  <a:pt x="326" y="325"/>
                  <a:pt x="322" y="323"/>
                  <a:pt x="315" y="319"/>
                </a:cubicBezTo>
                <a:cubicBezTo>
                  <a:pt x="313" y="318"/>
                  <a:pt x="311" y="316"/>
                  <a:pt x="309" y="315"/>
                </a:cubicBezTo>
                <a:cubicBezTo>
                  <a:pt x="303" y="311"/>
                  <a:pt x="302" y="311"/>
                  <a:pt x="301" y="311"/>
                </a:cubicBezTo>
                <a:cubicBezTo>
                  <a:pt x="300" y="311"/>
                  <a:pt x="299" y="312"/>
                  <a:pt x="296" y="315"/>
                </a:cubicBezTo>
                <a:cubicBezTo>
                  <a:pt x="294" y="315"/>
                  <a:pt x="294" y="315"/>
                  <a:pt x="294" y="315"/>
                </a:cubicBezTo>
                <a:cubicBezTo>
                  <a:pt x="294" y="316"/>
                  <a:pt x="294" y="316"/>
                  <a:pt x="294" y="316"/>
                </a:cubicBezTo>
                <a:cubicBezTo>
                  <a:pt x="291" y="318"/>
                  <a:pt x="290" y="319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2"/>
                  <a:pt x="291" y="323"/>
                  <a:pt x="292" y="328"/>
                </a:cubicBezTo>
                <a:cubicBezTo>
                  <a:pt x="293" y="330"/>
                  <a:pt x="294" y="333"/>
                  <a:pt x="295" y="336"/>
                </a:cubicBezTo>
                <a:cubicBezTo>
                  <a:pt x="298" y="342"/>
                  <a:pt x="299" y="348"/>
                  <a:pt x="299" y="349"/>
                </a:cubicBezTo>
                <a:cubicBezTo>
                  <a:pt x="298" y="351"/>
                  <a:pt x="295" y="353"/>
                  <a:pt x="293" y="353"/>
                </a:cubicBezTo>
                <a:cubicBezTo>
                  <a:pt x="292" y="353"/>
                  <a:pt x="288" y="350"/>
                  <a:pt x="283" y="344"/>
                </a:cubicBezTo>
                <a:cubicBezTo>
                  <a:pt x="281" y="342"/>
                  <a:pt x="279" y="340"/>
                  <a:pt x="277" y="339"/>
                </a:cubicBezTo>
                <a:cubicBezTo>
                  <a:pt x="272" y="334"/>
                  <a:pt x="272" y="333"/>
                  <a:pt x="271" y="333"/>
                </a:cubicBezTo>
                <a:cubicBezTo>
                  <a:pt x="270" y="333"/>
                  <a:pt x="268" y="333"/>
                  <a:pt x="265" y="335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260" y="337"/>
                  <a:pt x="258" y="338"/>
                  <a:pt x="258" y="340"/>
                </a:cubicBezTo>
                <a:cubicBezTo>
                  <a:pt x="258" y="340"/>
                  <a:pt x="258" y="341"/>
                  <a:pt x="258" y="341"/>
                </a:cubicBezTo>
                <a:cubicBezTo>
                  <a:pt x="258" y="342"/>
                  <a:pt x="258" y="344"/>
                  <a:pt x="258" y="348"/>
                </a:cubicBezTo>
                <a:cubicBezTo>
                  <a:pt x="259" y="350"/>
                  <a:pt x="259" y="353"/>
                  <a:pt x="259" y="356"/>
                </a:cubicBezTo>
                <a:cubicBezTo>
                  <a:pt x="260" y="360"/>
                  <a:pt x="260" y="365"/>
                  <a:pt x="260" y="368"/>
                </a:cubicBezTo>
                <a:cubicBezTo>
                  <a:pt x="260" y="369"/>
                  <a:pt x="260" y="370"/>
                  <a:pt x="260" y="370"/>
                </a:cubicBezTo>
                <a:cubicBezTo>
                  <a:pt x="259" y="371"/>
                  <a:pt x="255" y="373"/>
                  <a:pt x="253" y="372"/>
                </a:cubicBezTo>
                <a:cubicBezTo>
                  <a:pt x="252" y="371"/>
                  <a:pt x="249" y="368"/>
                  <a:pt x="245" y="361"/>
                </a:cubicBezTo>
                <a:cubicBezTo>
                  <a:pt x="244" y="359"/>
                  <a:pt x="242" y="357"/>
                  <a:pt x="241" y="355"/>
                </a:cubicBezTo>
                <a:cubicBezTo>
                  <a:pt x="237" y="349"/>
                  <a:pt x="237" y="348"/>
                  <a:pt x="236" y="348"/>
                </a:cubicBezTo>
                <a:cubicBezTo>
                  <a:pt x="235" y="347"/>
                  <a:pt x="233" y="347"/>
                  <a:pt x="229" y="348"/>
                </a:cubicBezTo>
                <a:cubicBezTo>
                  <a:pt x="227" y="347"/>
                  <a:pt x="227" y="347"/>
                  <a:pt x="227" y="347"/>
                </a:cubicBezTo>
                <a:cubicBezTo>
                  <a:pt x="227" y="349"/>
                  <a:pt x="227" y="349"/>
                  <a:pt x="227" y="349"/>
                </a:cubicBezTo>
                <a:cubicBezTo>
                  <a:pt x="224" y="349"/>
                  <a:pt x="223" y="350"/>
                  <a:pt x="222" y="351"/>
                </a:cubicBezTo>
                <a:cubicBezTo>
                  <a:pt x="221" y="352"/>
                  <a:pt x="221" y="353"/>
                  <a:pt x="221" y="359"/>
                </a:cubicBezTo>
                <a:cubicBezTo>
                  <a:pt x="220" y="361"/>
                  <a:pt x="220" y="364"/>
                  <a:pt x="220" y="367"/>
                </a:cubicBezTo>
                <a:cubicBezTo>
                  <a:pt x="218" y="375"/>
                  <a:pt x="217" y="380"/>
                  <a:pt x="217" y="381"/>
                </a:cubicBezTo>
                <a:cubicBezTo>
                  <a:pt x="215" y="382"/>
                  <a:pt x="211" y="382"/>
                  <a:pt x="210" y="382"/>
                </a:cubicBezTo>
                <a:cubicBezTo>
                  <a:pt x="209" y="381"/>
                  <a:pt x="207" y="376"/>
                  <a:pt x="204" y="369"/>
                </a:cubicBezTo>
                <a:cubicBezTo>
                  <a:pt x="204" y="366"/>
                  <a:pt x="203" y="364"/>
                  <a:pt x="202" y="362"/>
                </a:cubicBezTo>
                <a:cubicBezTo>
                  <a:pt x="200" y="355"/>
                  <a:pt x="200" y="354"/>
                  <a:pt x="199" y="354"/>
                </a:cubicBezTo>
                <a:cubicBezTo>
                  <a:pt x="198" y="353"/>
                  <a:pt x="197" y="352"/>
                  <a:pt x="192" y="353"/>
                </a:cubicBezTo>
                <a:cubicBezTo>
                  <a:pt x="191" y="352"/>
                  <a:pt x="191" y="352"/>
                  <a:pt x="191" y="352"/>
                </a:cubicBezTo>
                <a:cubicBezTo>
                  <a:pt x="190" y="353"/>
                  <a:pt x="190" y="353"/>
                  <a:pt x="190" y="353"/>
                </a:cubicBezTo>
                <a:cubicBezTo>
                  <a:pt x="186" y="352"/>
                  <a:pt x="185" y="353"/>
                  <a:pt x="184" y="354"/>
                </a:cubicBezTo>
                <a:cubicBezTo>
                  <a:pt x="183" y="354"/>
                  <a:pt x="183" y="355"/>
                  <a:pt x="181" y="361"/>
                </a:cubicBezTo>
                <a:cubicBezTo>
                  <a:pt x="180" y="363"/>
                  <a:pt x="179" y="366"/>
                  <a:pt x="178" y="369"/>
                </a:cubicBezTo>
                <a:cubicBezTo>
                  <a:pt x="175" y="376"/>
                  <a:pt x="173" y="380"/>
                  <a:pt x="173" y="382"/>
                </a:cubicBezTo>
                <a:cubicBezTo>
                  <a:pt x="171" y="382"/>
                  <a:pt x="167" y="382"/>
                  <a:pt x="165" y="381"/>
                </a:cubicBezTo>
                <a:cubicBezTo>
                  <a:pt x="165" y="380"/>
                  <a:pt x="164" y="375"/>
                  <a:pt x="163" y="367"/>
                </a:cubicBezTo>
                <a:cubicBezTo>
                  <a:pt x="163" y="364"/>
                  <a:pt x="163" y="362"/>
                  <a:pt x="163" y="360"/>
                </a:cubicBezTo>
                <a:cubicBezTo>
                  <a:pt x="162" y="353"/>
                  <a:pt x="162" y="352"/>
                  <a:pt x="161" y="351"/>
                </a:cubicBezTo>
                <a:cubicBezTo>
                  <a:pt x="160" y="350"/>
                  <a:pt x="158" y="349"/>
                  <a:pt x="155" y="349"/>
                </a:cubicBezTo>
                <a:cubicBezTo>
                  <a:pt x="154" y="347"/>
                  <a:pt x="154" y="347"/>
                  <a:pt x="154" y="347"/>
                </a:cubicBezTo>
                <a:cubicBezTo>
                  <a:pt x="153" y="348"/>
                  <a:pt x="153" y="348"/>
                  <a:pt x="153" y="348"/>
                </a:cubicBezTo>
                <a:cubicBezTo>
                  <a:pt x="149" y="347"/>
                  <a:pt x="148" y="347"/>
                  <a:pt x="147" y="348"/>
                </a:cubicBezTo>
                <a:cubicBezTo>
                  <a:pt x="146" y="348"/>
                  <a:pt x="146" y="349"/>
                  <a:pt x="142" y="354"/>
                </a:cubicBezTo>
                <a:cubicBezTo>
                  <a:pt x="141" y="356"/>
                  <a:pt x="139" y="359"/>
                  <a:pt x="138" y="361"/>
                </a:cubicBezTo>
                <a:cubicBezTo>
                  <a:pt x="133" y="367"/>
                  <a:pt x="130" y="371"/>
                  <a:pt x="129" y="372"/>
                </a:cubicBezTo>
                <a:cubicBezTo>
                  <a:pt x="128" y="372"/>
                  <a:pt x="123" y="371"/>
                  <a:pt x="122" y="370"/>
                </a:cubicBezTo>
                <a:cubicBezTo>
                  <a:pt x="122" y="369"/>
                  <a:pt x="122" y="369"/>
                  <a:pt x="122" y="368"/>
                </a:cubicBezTo>
                <a:cubicBezTo>
                  <a:pt x="122" y="368"/>
                  <a:pt x="122" y="368"/>
                  <a:pt x="122" y="368"/>
                </a:cubicBezTo>
                <a:cubicBezTo>
                  <a:pt x="122" y="366"/>
                  <a:pt x="123" y="361"/>
                  <a:pt x="124" y="356"/>
                </a:cubicBezTo>
                <a:cubicBezTo>
                  <a:pt x="124" y="353"/>
                  <a:pt x="124" y="351"/>
                  <a:pt x="125" y="348"/>
                </a:cubicBezTo>
                <a:cubicBezTo>
                  <a:pt x="125" y="344"/>
                  <a:pt x="125" y="342"/>
                  <a:pt x="125" y="341"/>
                </a:cubicBezTo>
                <a:cubicBezTo>
                  <a:pt x="125" y="341"/>
                  <a:pt x="125" y="340"/>
                  <a:pt x="125" y="340"/>
                </a:cubicBezTo>
                <a:cubicBezTo>
                  <a:pt x="124" y="338"/>
                  <a:pt x="123" y="337"/>
                  <a:pt x="120" y="336"/>
                </a:cubicBezTo>
                <a:cubicBezTo>
                  <a:pt x="119" y="334"/>
                  <a:pt x="119" y="334"/>
                  <a:pt x="119" y="334"/>
                </a:cubicBezTo>
                <a:cubicBezTo>
                  <a:pt x="118" y="335"/>
                  <a:pt x="118" y="335"/>
                  <a:pt x="118" y="335"/>
                </a:cubicBezTo>
                <a:cubicBezTo>
                  <a:pt x="115" y="333"/>
                  <a:pt x="114" y="333"/>
                  <a:pt x="112" y="333"/>
                </a:cubicBezTo>
                <a:cubicBezTo>
                  <a:pt x="111" y="334"/>
                  <a:pt x="110" y="334"/>
                  <a:pt x="106" y="338"/>
                </a:cubicBezTo>
                <a:cubicBezTo>
                  <a:pt x="104" y="340"/>
                  <a:pt x="102" y="342"/>
                  <a:pt x="100" y="344"/>
                </a:cubicBezTo>
                <a:cubicBezTo>
                  <a:pt x="94" y="349"/>
                  <a:pt x="90" y="352"/>
                  <a:pt x="89" y="353"/>
                </a:cubicBezTo>
                <a:cubicBezTo>
                  <a:pt x="88" y="353"/>
                  <a:pt x="84" y="350"/>
                  <a:pt x="83" y="349"/>
                </a:cubicBezTo>
                <a:cubicBezTo>
                  <a:pt x="83" y="347"/>
                  <a:pt x="85" y="342"/>
                  <a:pt x="88" y="335"/>
                </a:cubicBezTo>
                <a:cubicBezTo>
                  <a:pt x="88" y="333"/>
                  <a:pt x="89" y="331"/>
                  <a:pt x="90" y="329"/>
                </a:cubicBezTo>
                <a:cubicBezTo>
                  <a:pt x="92" y="323"/>
                  <a:pt x="93" y="322"/>
                  <a:pt x="93" y="321"/>
                </a:cubicBezTo>
                <a:cubicBezTo>
                  <a:pt x="93" y="321"/>
                  <a:pt x="93" y="321"/>
                  <a:pt x="93" y="321"/>
                </a:cubicBezTo>
                <a:cubicBezTo>
                  <a:pt x="93" y="320"/>
                  <a:pt x="93" y="320"/>
                  <a:pt x="93" y="320"/>
                </a:cubicBezTo>
                <a:cubicBezTo>
                  <a:pt x="93" y="319"/>
                  <a:pt x="92" y="318"/>
                  <a:pt x="88" y="315"/>
                </a:cubicBezTo>
                <a:cubicBezTo>
                  <a:pt x="88" y="314"/>
                  <a:pt x="88" y="314"/>
                  <a:pt x="88" y="314"/>
                </a:cubicBezTo>
                <a:cubicBezTo>
                  <a:pt x="87" y="314"/>
                  <a:pt x="87" y="314"/>
                  <a:pt x="87" y="314"/>
                </a:cubicBezTo>
                <a:cubicBezTo>
                  <a:pt x="84" y="311"/>
                  <a:pt x="83" y="311"/>
                  <a:pt x="82" y="311"/>
                </a:cubicBezTo>
                <a:cubicBezTo>
                  <a:pt x="81" y="311"/>
                  <a:pt x="80" y="312"/>
                  <a:pt x="75" y="315"/>
                </a:cubicBezTo>
                <a:cubicBezTo>
                  <a:pt x="73" y="316"/>
                  <a:pt x="70" y="317"/>
                  <a:pt x="67" y="319"/>
                </a:cubicBezTo>
                <a:cubicBezTo>
                  <a:pt x="61" y="322"/>
                  <a:pt x="56" y="325"/>
                  <a:pt x="55" y="325"/>
                </a:cubicBezTo>
                <a:cubicBezTo>
                  <a:pt x="53" y="324"/>
                  <a:pt x="50" y="321"/>
                  <a:pt x="50" y="320"/>
                </a:cubicBezTo>
                <a:cubicBezTo>
                  <a:pt x="50" y="319"/>
                  <a:pt x="53" y="314"/>
                  <a:pt x="57" y="308"/>
                </a:cubicBezTo>
                <a:cubicBezTo>
                  <a:pt x="59" y="305"/>
                  <a:pt x="60" y="303"/>
                  <a:pt x="61" y="302"/>
                </a:cubicBezTo>
                <a:cubicBezTo>
                  <a:pt x="65" y="296"/>
                  <a:pt x="66" y="295"/>
                  <a:pt x="66" y="294"/>
                </a:cubicBezTo>
                <a:cubicBezTo>
                  <a:pt x="66" y="293"/>
                  <a:pt x="65" y="292"/>
                  <a:pt x="63" y="288"/>
                </a:cubicBezTo>
                <a:cubicBezTo>
                  <a:pt x="63" y="286"/>
                  <a:pt x="63" y="286"/>
                  <a:pt x="63" y="286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59" y="283"/>
                  <a:pt x="58" y="283"/>
                  <a:pt x="57" y="283"/>
                </a:cubicBezTo>
                <a:cubicBezTo>
                  <a:pt x="56" y="282"/>
                  <a:pt x="55" y="283"/>
                  <a:pt x="49" y="284"/>
                </a:cubicBezTo>
                <a:cubicBezTo>
                  <a:pt x="47" y="285"/>
                  <a:pt x="44" y="286"/>
                  <a:pt x="41" y="287"/>
                </a:cubicBezTo>
                <a:cubicBezTo>
                  <a:pt x="34" y="289"/>
                  <a:pt x="29" y="290"/>
                  <a:pt x="28" y="290"/>
                </a:cubicBezTo>
                <a:cubicBezTo>
                  <a:pt x="27" y="289"/>
                  <a:pt x="24" y="285"/>
                  <a:pt x="24" y="284"/>
                </a:cubicBezTo>
                <a:cubicBezTo>
                  <a:pt x="25" y="283"/>
                  <a:pt x="28" y="279"/>
                  <a:pt x="34" y="274"/>
                </a:cubicBezTo>
                <a:cubicBezTo>
                  <a:pt x="36" y="272"/>
                  <a:pt x="38" y="270"/>
                  <a:pt x="39" y="269"/>
                </a:cubicBezTo>
                <a:cubicBezTo>
                  <a:pt x="45" y="264"/>
                  <a:pt x="45" y="263"/>
                  <a:pt x="45" y="262"/>
                </a:cubicBezTo>
                <a:cubicBezTo>
                  <a:pt x="46" y="262"/>
                  <a:pt x="46" y="262"/>
                  <a:pt x="46" y="261"/>
                </a:cubicBezTo>
                <a:cubicBezTo>
                  <a:pt x="46" y="260"/>
                  <a:pt x="45" y="259"/>
                  <a:pt x="44" y="256"/>
                </a:cubicBezTo>
                <a:cubicBezTo>
                  <a:pt x="44" y="254"/>
                  <a:pt x="44" y="254"/>
                  <a:pt x="44" y="254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0"/>
                  <a:pt x="41" y="250"/>
                  <a:pt x="40" y="249"/>
                </a:cubicBezTo>
                <a:cubicBezTo>
                  <a:pt x="39" y="249"/>
                  <a:pt x="38" y="249"/>
                  <a:pt x="32" y="249"/>
                </a:cubicBezTo>
                <a:cubicBezTo>
                  <a:pt x="29" y="249"/>
                  <a:pt x="26" y="249"/>
                  <a:pt x="24" y="250"/>
                </a:cubicBezTo>
                <a:cubicBezTo>
                  <a:pt x="16" y="250"/>
                  <a:pt x="11" y="250"/>
                  <a:pt x="9" y="249"/>
                </a:cubicBezTo>
                <a:cubicBezTo>
                  <a:pt x="9" y="248"/>
                  <a:pt x="7" y="245"/>
                  <a:pt x="7" y="243"/>
                </a:cubicBezTo>
                <a:cubicBezTo>
                  <a:pt x="7" y="243"/>
                  <a:pt x="7" y="243"/>
                  <a:pt x="7" y="243"/>
                </a:cubicBezTo>
                <a:cubicBezTo>
                  <a:pt x="8" y="242"/>
                  <a:pt x="12" y="239"/>
                  <a:pt x="19" y="235"/>
                </a:cubicBezTo>
                <a:cubicBezTo>
                  <a:pt x="22" y="234"/>
                  <a:pt x="24" y="233"/>
                  <a:pt x="26" y="231"/>
                </a:cubicBezTo>
                <a:cubicBezTo>
                  <a:pt x="32" y="228"/>
                  <a:pt x="33" y="228"/>
                  <a:pt x="33" y="227"/>
                </a:cubicBezTo>
                <a:cubicBezTo>
                  <a:pt x="33" y="226"/>
                  <a:pt x="33" y="225"/>
                  <a:pt x="33" y="225"/>
                </a:cubicBezTo>
                <a:cubicBezTo>
                  <a:pt x="33" y="223"/>
                  <a:pt x="33" y="221"/>
                  <a:pt x="33" y="220"/>
                </a:cubicBezTo>
                <a:cubicBezTo>
                  <a:pt x="34" y="218"/>
                  <a:pt x="34" y="218"/>
                  <a:pt x="34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2" y="214"/>
                  <a:pt x="31" y="213"/>
                  <a:pt x="30" y="213"/>
                </a:cubicBezTo>
                <a:cubicBezTo>
                  <a:pt x="30" y="212"/>
                  <a:pt x="29" y="212"/>
                  <a:pt x="23" y="211"/>
                </a:cubicBezTo>
                <a:cubicBezTo>
                  <a:pt x="20" y="210"/>
                  <a:pt x="18" y="210"/>
                  <a:pt x="15" y="209"/>
                </a:cubicBezTo>
                <a:cubicBezTo>
                  <a:pt x="7" y="208"/>
                  <a:pt x="2" y="206"/>
                  <a:pt x="1" y="206"/>
                </a:cubicBezTo>
                <a:cubicBezTo>
                  <a:pt x="1" y="205"/>
                  <a:pt x="0" y="203"/>
                  <a:pt x="0" y="201"/>
                </a:cubicBezTo>
                <a:close/>
                <a:moveTo>
                  <a:pt x="307" y="191"/>
                </a:moveTo>
                <a:cubicBezTo>
                  <a:pt x="307" y="127"/>
                  <a:pt x="255" y="76"/>
                  <a:pt x="191" y="76"/>
                </a:cubicBezTo>
                <a:cubicBezTo>
                  <a:pt x="128" y="76"/>
                  <a:pt x="76" y="127"/>
                  <a:pt x="76" y="191"/>
                </a:cubicBezTo>
                <a:cubicBezTo>
                  <a:pt x="76" y="255"/>
                  <a:pt x="128" y="306"/>
                  <a:pt x="191" y="306"/>
                </a:cubicBezTo>
                <a:cubicBezTo>
                  <a:pt x="255" y="306"/>
                  <a:pt x="307" y="255"/>
                  <a:pt x="307" y="191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Group 15"/>
          <p:cNvGrpSpPr/>
          <p:nvPr/>
        </p:nvGrpSpPr>
        <p:grpSpPr>
          <a:xfrm>
            <a:off x="5655734" y="1755770"/>
            <a:ext cx="374651" cy="580503"/>
            <a:chOff x="619125" y="4081463"/>
            <a:chExt cx="288925" cy="447675"/>
          </a:xfrm>
          <a:solidFill>
            <a:srgbClr val="F77258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619125" y="4081463"/>
              <a:ext cx="288925" cy="331788"/>
            </a:xfrm>
            <a:custGeom>
              <a:avLst/>
              <a:gdLst>
                <a:gd name="T0" fmla="*/ 39 w 77"/>
                <a:gd name="T1" fmla="*/ 0 h 88"/>
                <a:gd name="T2" fmla="*/ 0 w 77"/>
                <a:gd name="T3" fmla="*/ 38 h 88"/>
                <a:gd name="T4" fmla="*/ 7 w 77"/>
                <a:gd name="T5" fmla="*/ 60 h 88"/>
                <a:gd name="T6" fmla="*/ 11 w 77"/>
                <a:gd name="T7" fmla="*/ 67 h 88"/>
                <a:gd name="T8" fmla="*/ 13 w 77"/>
                <a:gd name="T9" fmla="*/ 73 h 88"/>
                <a:gd name="T10" fmla="*/ 18 w 77"/>
                <a:gd name="T11" fmla="*/ 87 h 88"/>
                <a:gd name="T12" fmla="*/ 18 w 77"/>
                <a:gd name="T13" fmla="*/ 88 h 88"/>
                <a:gd name="T14" fmla="*/ 25 w 77"/>
                <a:gd name="T15" fmla="*/ 88 h 88"/>
                <a:gd name="T16" fmla="*/ 25 w 77"/>
                <a:gd name="T17" fmla="*/ 85 h 88"/>
                <a:gd name="T18" fmla="*/ 20 w 77"/>
                <a:gd name="T19" fmla="*/ 71 h 88"/>
                <a:gd name="T20" fmla="*/ 17 w 77"/>
                <a:gd name="T21" fmla="*/ 64 h 88"/>
                <a:gd name="T22" fmla="*/ 14 w 77"/>
                <a:gd name="T23" fmla="*/ 57 h 88"/>
                <a:gd name="T24" fmla="*/ 14 w 77"/>
                <a:gd name="T25" fmla="*/ 57 h 88"/>
                <a:gd name="T26" fmla="*/ 8 w 77"/>
                <a:gd name="T27" fmla="*/ 38 h 88"/>
                <a:gd name="T28" fmla="*/ 39 w 77"/>
                <a:gd name="T29" fmla="*/ 7 h 88"/>
                <a:gd name="T30" fmla="*/ 70 w 77"/>
                <a:gd name="T31" fmla="*/ 38 h 88"/>
                <a:gd name="T32" fmla="*/ 64 w 77"/>
                <a:gd name="T33" fmla="*/ 57 h 88"/>
                <a:gd name="T34" fmla="*/ 61 w 77"/>
                <a:gd name="T35" fmla="*/ 64 h 88"/>
                <a:gd name="T36" fmla="*/ 58 w 77"/>
                <a:gd name="T37" fmla="*/ 71 h 88"/>
                <a:gd name="T38" fmla="*/ 53 w 77"/>
                <a:gd name="T39" fmla="*/ 85 h 88"/>
                <a:gd name="T40" fmla="*/ 52 w 77"/>
                <a:gd name="T41" fmla="*/ 88 h 88"/>
                <a:gd name="T42" fmla="*/ 60 w 77"/>
                <a:gd name="T43" fmla="*/ 88 h 88"/>
                <a:gd name="T44" fmla="*/ 60 w 77"/>
                <a:gd name="T45" fmla="*/ 87 h 88"/>
                <a:gd name="T46" fmla="*/ 64 w 77"/>
                <a:gd name="T47" fmla="*/ 73 h 88"/>
                <a:gd name="T48" fmla="*/ 67 w 77"/>
                <a:gd name="T49" fmla="*/ 67 h 88"/>
                <a:gd name="T50" fmla="*/ 71 w 77"/>
                <a:gd name="T51" fmla="*/ 60 h 88"/>
                <a:gd name="T52" fmla="*/ 77 w 77"/>
                <a:gd name="T53" fmla="*/ 38 h 88"/>
                <a:gd name="T54" fmla="*/ 39 w 77"/>
                <a:gd name="T5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88">
                  <a:moveTo>
                    <a:pt x="39" y="0"/>
                  </a:moveTo>
                  <a:cubicBezTo>
                    <a:pt x="18" y="0"/>
                    <a:pt x="0" y="17"/>
                    <a:pt x="0" y="38"/>
                  </a:cubicBezTo>
                  <a:cubicBezTo>
                    <a:pt x="0" y="47"/>
                    <a:pt x="4" y="54"/>
                    <a:pt x="7" y="60"/>
                  </a:cubicBezTo>
                  <a:cubicBezTo>
                    <a:pt x="7" y="60"/>
                    <a:pt x="10" y="65"/>
                    <a:pt x="11" y="67"/>
                  </a:cubicBezTo>
                  <a:cubicBezTo>
                    <a:pt x="12" y="69"/>
                    <a:pt x="12" y="71"/>
                    <a:pt x="13" y="73"/>
                  </a:cubicBezTo>
                  <a:cubicBezTo>
                    <a:pt x="15" y="78"/>
                    <a:pt x="16" y="82"/>
                    <a:pt x="18" y="87"/>
                  </a:cubicBezTo>
                  <a:cubicBezTo>
                    <a:pt x="18" y="87"/>
                    <a:pt x="18" y="88"/>
                    <a:pt x="18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7"/>
                    <a:pt x="25" y="86"/>
                    <a:pt x="25" y="85"/>
                  </a:cubicBezTo>
                  <a:cubicBezTo>
                    <a:pt x="23" y="80"/>
                    <a:pt x="22" y="75"/>
                    <a:pt x="20" y="71"/>
                  </a:cubicBezTo>
                  <a:cubicBezTo>
                    <a:pt x="19" y="68"/>
                    <a:pt x="18" y="66"/>
                    <a:pt x="17" y="64"/>
                  </a:cubicBezTo>
                  <a:cubicBezTo>
                    <a:pt x="16" y="61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0"/>
                    <a:pt x="8" y="44"/>
                    <a:pt x="8" y="38"/>
                  </a:cubicBezTo>
                  <a:cubicBezTo>
                    <a:pt x="8" y="21"/>
                    <a:pt x="22" y="7"/>
                    <a:pt x="39" y="7"/>
                  </a:cubicBezTo>
                  <a:cubicBezTo>
                    <a:pt x="56" y="7"/>
                    <a:pt x="70" y="21"/>
                    <a:pt x="70" y="38"/>
                  </a:cubicBezTo>
                  <a:cubicBezTo>
                    <a:pt x="70" y="45"/>
                    <a:pt x="68" y="50"/>
                    <a:pt x="64" y="57"/>
                  </a:cubicBezTo>
                  <a:cubicBezTo>
                    <a:pt x="64" y="57"/>
                    <a:pt x="62" y="61"/>
                    <a:pt x="61" y="64"/>
                  </a:cubicBezTo>
                  <a:cubicBezTo>
                    <a:pt x="60" y="66"/>
                    <a:pt x="59" y="68"/>
                    <a:pt x="58" y="71"/>
                  </a:cubicBezTo>
                  <a:cubicBezTo>
                    <a:pt x="56" y="75"/>
                    <a:pt x="54" y="80"/>
                    <a:pt x="53" y="85"/>
                  </a:cubicBezTo>
                  <a:cubicBezTo>
                    <a:pt x="53" y="86"/>
                    <a:pt x="53" y="87"/>
                    <a:pt x="52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61" y="82"/>
                    <a:pt x="63" y="78"/>
                    <a:pt x="64" y="73"/>
                  </a:cubicBezTo>
                  <a:cubicBezTo>
                    <a:pt x="65" y="71"/>
                    <a:pt x="66" y="69"/>
                    <a:pt x="67" y="67"/>
                  </a:cubicBezTo>
                  <a:cubicBezTo>
                    <a:pt x="68" y="65"/>
                    <a:pt x="70" y="60"/>
                    <a:pt x="71" y="60"/>
                  </a:cubicBezTo>
                  <a:cubicBezTo>
                    <a:pt x="75" y="53"/>
                    <a:pt x="77" y="46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85800" y="4457700"/>
              <a:ext cx="158750" cy="71438"/>
            </a:xfrm>
            <a:custGeom>
              <a:avLst/>
              <a:gdLst>
                <a:gd name="T0" fmla="*/ 0 w 42"/>
                <a:gd name="T1" fmla="*/ 3 h 19"/>
                <a:gd name="T2" fmla="*/ 8 w 42"/>
                <a:gd name="T3" fmla="*/ 11 h 19"/>
                <a:gd name="T4" fmla="*/ 10 w 42"/>
                <a:gd name="T5" fmla="*/ 11 h 19"/>
                <a:gd name="T6" fmla="*/ 10 w 42"/>
                <a:gd name="T7" fmla="*/ 11 h 19"/>
                <a:gd name="T8" fmla="*/ 17 w 42"/>
                <a:gd name="T9" fmla="*/ 19 h 19"/>
                <a:gd name="T10" fmla="*/ 24 w 42"/>
                <a:gd name="T11" fmla="*/ 19 h 19"/>
                <a:gd name="T12" fmla="*/ 32 w 42"/>
                <a:gd name="T13" fmla="*/ 11 h 19"/>
                <a:gd name="T14" fmla="*/ 32 w 42"/>
                <a:gd name="T15" fmla="*/ 11 h 19"/>
                <a:gd name="T16" fmla="*/ 34 w 42"/>
                <a:gd name="T17" fmla="*/ 11 h 19"/>
                <a:gd name="T18" fmla="*/ 42 w 42"/>
                <a:gd name="T19" fmla="*/ 3 h 19"/>
                <a:gd name="T20" fmla="*/ 42 w 42"/>
                <a:gd name="T21" fmla="*/ 0 h 19"/>
                <a:gd name="T22" fmla="*/ 0 w 42"/>
                <a:gd name="T23" fmla="*/ 0 h 19"/>
                <a:gd name="T24" fmla="*/ 0 w 42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9">
                  <a:moveTo>
                    <a:pt x="0" y="3"/>
                  </a:moveTo>
                  <a:cubicBezTo>
                    <a:pt x="0" y="7"/>
                    <a:pt x="3" y="11"/>
                    <a:pt x="8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3" y="19"/>
                    <a:pt x="17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2" y="15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2" y="7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685800" y="4427538"/>
              <a:ext cx="1587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679450" y="4251325"/>
              <a:ext cx="173038" cy="161925"/>
            </a:xfrm>
            <a:custGeom>
              <a:avLst/>
              <a:gdLst>
                <a:gd name="T0" fmla="*/ 31 w 46"/>
                <a:gd name="T1" fmla="*/ 43 h 43"/>
                <a:gd name="T2" fmla="*/ 44 w 46"/>
                <a:gd name="T3" fmla="*/ 5 h 43"/>
                <a:gd name="T4" fmla="*/ 46 w 46"/>
                <a:gd name="T5" fmla="*/ 1 h 43"/>
                <a:gd name="T6" fmla="*/ 43 w 46"/>
                <a:gd name="T7" fmla="*/ 0 h 43"/>
                <a:gd name="T8" fmla="*/ 43 w 46"/>
                <a:gd name="T9" fmla="*/ 0 h 43"/>
                <a:gd name="T10" fmla="*/ 38 w 46"/>
                <a:gd name="T11" fmla="*/ 4 h 43"/>
                <a:gd name="T12" fmla="*/ 36 w 46"/>
                <a:gd name="T13" fmla="*/ 6 h 43"/>
                <a:gd name="T14" fmla="*/ 34 w 46"/>
                <a:gd name="T15" fmla="*/ 4 h 43"/>
                <a:gd name="T16" fmla="*/ 30 w 46"/>
                <a:gd name="T17" fmla="*/ 0 h 43"/>
                <a:gd name="T18" fmla="*/ 25 w 46"/>
                <a:gd name="T19" fmla="*/ 4 h 43"/>
                <a:gd name="T20" fmla="*/ 23 w 46"/>
                <a:gd name="T21" fmla="*/ 6 h 43"/>
                <a:gd name="T22" fmla="*/ 21 w 46"/>
                <a:gd name="T23" fmla="*/ 4 h 43"/>
                <a:gd name="T24" fmla="*/ 16 w 46"/>
                <a:gd name="T25" fmla="*/ 0 h 43"/>
                <a:gd name="T26" fmla="*/ 11 w 46"/>
                <a:gd name="T27" fmla="*/ 4 h 43"/>
                <a:gd name="T28" fmla="*/ 10 w 46"/>
                <a:gd name="T29" fmla="*/ 6 h 43"/>
                <a:gd name="T30" fmla="*/ 8 w 46"/>
                <a:gd name="T31" fmla="*/ 4 h 43"/>
                <a:gd name="T32" fmla="*/ 3 w 46"/>
                <a:gd name="T33" fmla="*/ 0 h 43"/>
                <a:gd name="T34" fmla="*/ 2 w 46"/>
                <a:gd name="T35" fmla="*/ 0 h 43"/>
                <a:gd name="T36" fmla="*/ 0 w 46"/>
                <a:gd name="T37" fmla="*/ 1 h 43"/>
                <a:gd name="T38" fmla="*/ 1 w 46"/>
                <a:gd name="T39" fmla="*/ 5 h 43"/>
                <a:gd name="T40" fmla="*/ 16 w 46"/>
                <a:gd name="T41" fmla="*/ 43 h 43"/>
                <a:gd name="T42" fmla="*/ 19 w 46"/>
                <a:gd name="T43" fmla="*/ 43 h 43"/>
                <a:gd name="T44" fmla="*/ 5 w 46"/>
                <a:gd name="T45" fmla="*/ 7 h 43"/>
                <a:gd name="T46" fmla="*/ 10 w 46"/>
                <a:gd name="T47" fmla="*/ 10 h 43"/>
                <a:gd name="T48" fmla="*/ 14 w 46"/>
                <a:gd name="T49" fmla="*/ 6 h 43"/>
                <a:gd name="T50" fmla="*/ 16 w 46"/>
                <a:gd name="T51" fmla="*/ 3 h 43"/>
                <a:gd name="T52" fmla="*/ 18 w 46"/>
                <a:gd name="T53" fmla="*/ 6 h 43"/>
                <a:gd name="T54" fmla="*/ 23 w 46"/>
                <a:gd name="T55" fmla="*/ 10 h 43"/>
                <a:gd name="T56" fmla="*/ 28 w 46"/>
                <a:gd name="T57" fmla="*/ 6 h 43"/>
                <a:gd name="T58" fmla="*/ 30 w 46"/>
                <a:gd name="T59" fmla="*/ 3 h 43"/>
                <a:gd name="T60" fmla="*/ 31 w 46"/>
                <a:gd name="T61" fmla="*/ 6 h 43"/>
                <a:gd name="T62" fmla="*/ 36 w 46"/>
                <a:gd name="T63" fmla="*/ 10 h 43"/>
                <a:gd name="T64" fmla="*/ 40 w 46"/>
                <a:gd name="T65" fmla="*/ 7 h 43"/>
                <a:gd name="T66" fmla="*/ 27 w 46"/>
                <a:gd name="T67" fmla="*/ 43 h 43"/>
                <a:gd name="T68" fmla="*/ 31 w 46"/>
                <a:gd name="T6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43">
                  <a:moveTo>
                    <a:pt x="31" y="43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9" y="2"/>
                    <a:pt x="38" y="4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5" y="6"/>
                    <a:pt x="34" y="4"/>
                  </a:cubicBezTo>
                  <a:cubicBezTo>
                    <a:pt x="33" y="2"/>
                    <a:pt x="32" y="0"/>
                    <a:pt x="30" y="0"/>
                  </a:cubicBezTo>
                  <a:cubicBezTo>
                    <a:pt x="27" y="0"/>
                    <a:pt x="26" y="2"/>
                    <a:pt x="25" y="4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2" y="6"/>
                    <a:pt x="22" y="6"/>
                    <a:pt x="21" y="4"/>
                  </a:cubicBezTo>
                  <a:cubicBezTo>
                    <a:pt x="20" y="2"/>
                    <a:pt x="19" y="0"/>
                    <a:pt x="16" y="0"/>
                  </a:cubicBezTo>
                  <a:cubicBezTo>
                    <a:pt x="14" y="0"/>
                    <a:pt x="12" y="2"/>
                    <a:pt x="11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6"/>
                    <a:pt x="8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10"/>
                    <a:pt x="10" y="10"/>
                  </a:cubicBezTo>
                  <a:cubicBezTo>
                    <a:pt x="12" y="10"/>
                    <a:pt x="13" y="7"/>
                    <a:pt x="14" y="6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7" y="4"/>
                    <a:pt x="18" y="6"/>
                  </a:cubicBezTo>
                  <a:cubicBezTo>
                    <a:pt x="19" y="7"/>
                    <a:pt x="20" y="10"/>
                    <a:pt x="23" y="10"/>
                  </a:cubicBezTo>
                  <a:cubicBezTo>
                    <a:pt x="26" y="10"/>
                    <a:pt x="27" y="7"/>
                    <a:pt x="28" y="6"/>
                  </a:cubicBezTo>
                  <a:cubicBezTo>
                    <a:pt x="28" y="4"/>
                    <a:pt x="29" y="3"/>
                    <a:pt x="30" y="3"/>
                  </a:cubicBezTo>
                  <a:cubicBezTo>
                    <a:pt x="30" y="3"/>
                    <a:pt x="31" y="4"/>
                    <a:pt x="31" y="6"/>
                  </a:cubicBezTo>
                  <a:cubicBezTo>
                    <a:pt x="32" y="7"/>
                    <a:pt x="34" y="10"/>
                    <a:pt x="36" y="10"/>
                  </a:cubicBezTo>
                  <a:cubicBezTo>
                    <a:pt x="38" y="10"/>
                    <a:pt x="40" y="8"/>
                    <a:pt x="40" y="7"/>
                  </a:cubicBezTo>
                  <a:cubicBezTo>
                    <a:pt x="27" y="43"/>
                    <a:pt x="27" y="43"/>
                    <a:pt x="27" y="43"/>
                  </a:cubicBez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6687080" y="3080809"/>
            <a:ext cx="504825" cy="531813"/>
            <a:chOff x="2513013" y="2098675"/>
            <a:chExt cx="504825" cy="531813"/>
          </a:xfrm>
          <a:solidFill>
            <a:srgbClr val="F8D845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2513013" y="2287588"/>
              <a:ext cx="342900" cy="342900"/>
            </a:xfrm>
            <a:custGeom>
              <a:avLst/>
              <a:gdLst>
                <a:gd name="T0" fmla="*/ 76 w 91"/>
                <a:gd name="T1" fmla="*/ 63 h 91"/>
                <a:gd name="T2" fmla="*/ 79 w 91"/>
                <a:gd name="T3" fmla="*/ 56 h 91"/>
                <a:gd name="T4" fmla="*/ 91 w 91"/>
                <a:gd name="T5" fmla="*/ 52 h 91"/>
                <a:gd name="T6" fmla="*/ 91 w 91"/>
                <a:gd name="T7" fmla="*/ 46 h 91"/>
                <a:gd name="T8" fmla="*/ 91 w 91"/>
                <a:gd name="T9" fmla="*/ 40 h 91"/>
                <a:gd name="T10" fmla="*/ 79 w 91"/>
                <a:gd name="T11" fmla="*/ 36 h 91"/>
                <a:gd name="T12" fmla="*/ 76 w 91"/>
                <a:gd name="T13" fmla="*/ 29 h 91"/>
                <a:gd name="T14" fmla="*/ 82 w 91"/>
                <a:gd name="T15" fmla="*/ 18 h 91"/>
                <a:gd name="T16" fmla="*/ 73 w 91"/>
                <a:gd name="T17" fmla="*/ 10 h 91"/>
                <a:gd name="T18" fmla="*/ 63 w 91"/>
                <a:gd name="T19" fmla="*/ 15 h 91"/>
                <a:gd name="T20" fmla="*/ 55 w 91"/>
                <a:gd name="T21" fmla="*/ 12 h 91"/>
                <a:gd name="T22" fmla="*/ 51 w 91"/>
                <a:gd name="T23" fmla="*/ 1 h 91"/>
                <a:gd name="T24" fmla="*/ 45 w 91"/>
                <a:gd name="T25" fmla="*/ 0 h 91"/>
                <a:gd name="T26" fmla="*/ 40 w 91"/>
                <a:gd name="T27" fmla="*/ 1 h 91"/>
                <a:gd name="T28" fmla="*/ 36 w 91"/>
                <a:gd name="T29" fmla="*/ 12 h 91"/>
                <a:gd name="T30" fmla="*/ 28 w 91"/>
                <a:gd name="T31" fmla="*/ 15 h 91"/>
                <a:gd name="T32" fmla="*/ 18 w 91"/>
                <a:gd name="T33" fmla="*/ 10 h 91"/>
                <a:gd name="T34" fmla="*/ 9 w 91"/>
                <a:gd name="T35" fmla="*/ 18 h 91"/>
                <a:gd name="T36" fmla="*/ 14 w 91"/>
                <a:gd name="T37" fmla="*/ 29 h 91"/>
                <a:gd name="T38" fmla="*/ 11 w 91"/>
                <a:gd name="T39" fmla="*/ 36 h 91"/>
                <a:gd name="T40" fmla="*/ 0 w 91"/>
                <a:gd name="T41" fmla="*/ 40 h 91"/>
                <a:gd name="T42" fmla="*/ 0 w 91"/>
                <a:gd name="T43" fmla="*/ 46 h 91"/>
                <a:gd name="T44" fmla="*/ 0 w 91"/>
                <a:gd name="T45" fmla="*/ 52 h 91"/>
                <a:gd name="T46" fmla="*/ 11 w 91"/>
                <a:gd name="T47" fmla="*/ 56 h 91"/>
                <a:gd name="T48" fmla="*/ 14 w 91"/>
                <a:gd name="T49" fmla="*/ 63 h 91"/>
                <a:gd name="T50" fmla="*/ 9 w 91"/>
                <a:gd name="T51" fmla="*/ 74 h 91"/>
                <a:gd name="T52" fmla="*/ 18 w 91"/>
                <a:gd name="T53" fmla="*/ 82 h 91"/>
                <a:gd name="T54" fmla="*/ 28 w 91"/>
                <a:gd name="T55" fmla="*/ 77 h 91"/>
                <a:gd name="T56" fmla="*/ 36 w 91"/>
                <a:gd name="T57" fmla="*/ 80 h 91"/>
                <a:gd name="T58" fmla="*/ 40 w 91"/>
                <a:gd name="T59" fmla="*/ 91 h 91"/>
                <a:gd name="T60" fmla="*/ 45 w 91"/>
                <a:gd name="T61" fmla="*/ 91 h 91"/>
                <a:gd name="T62" fmla="*/ 51 w 91"/>
                <a:gd name="T63" fmla="*/ 91 h 91"/>
                <a:gd name="T64" fmla="*/ 55 w 91"/>
                <a:gd name="T65" fmla="*/ 80 h 91"/>
                <a:gd name="T66" fmla="*/ 63 w 91"/>
                <a:gd name="T67" fmla="*/ 77 h 91"/>
                <a:gd name="T68" fmla="*/ 73 w 91"/>
                <a:gd name="T69" fmla="*/ 82 h 91"/>
                <a:gd name="T70" fmla="*/ 82 w 91"/>
                <a:gd name="T71" fmla="*/ 74 h 91"/>
                <a:gd name="T72" fmla="*/ 76 w 91"/>
                <a:gd name="T73" fmla="*/ 63 h 91"/>
                <a:gd name="T74" fmla="*/ 45 w 91"/>
                <a:gd name="T75" fmla="*/ 62 h 91"/>
                <a:gd name="T76" fmla="*/ 29 w 91"/>
                <a:gd name="T77" fmla="*/ 46 h 91"/>
                <a:gd name="T78" fmla="*/ 45 w 91"/>
                <a:gd name="T79" fmla="*/ 30 h 91"/>
                <a:gd name="T80" fmla="*/ 61 w 91"/>
                <a:gd name="T81" fmla="*/ 46 h 91"/>
                <a:gd name="T82" fmla="*/ 45 w 91"/>
                <a:gd name="T83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1">
                  <a:moveTo>
                    <a:pt x="76" y="63"/>
                  </a:moveTo>
                  <a:cubicBezTo>
                    <a:pt x="78" y="61"/>
                    <a:pt x="79" y="58"/>
                    <a:pt x="79" y="56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4"/>
                    <a:pt x="91" y="42"/>
                    <a:pt x="91" y="40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3"/>
                    <a:pt x="78" y="31"/>
                    <a:pt x="76" y="2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9" y="15"/>
                    <a:pt x="76" y="12"/>
                    <a:pt x="73" y="10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0" y="14"/>
                    <a:pt x="58" y="13"/>
                    <a:pt x="55" y="1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2" y="0"/>
                    <a:pt x="40" y="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3" y="13"/>
                    <a:pt x="31" y="14"/>
                    <a:pt x="28" y="1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2"/>
                    <a:pt x="12" y="15"/>
                    <a:pt x="9" y="1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31"/>
                    <a:pt x="12" y="33"/>
                    <a:pt x="11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4"/>
                    <a:pt x="0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8"/>
                    <a:pt x="13" y="61"/>
                    <a:pt x="14" y="6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2" y="77"/>
                    <a:pt x="14" y="79"/>
                    <a:pt x="18" y="82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1" y="78"/>
                    <a:pt x="33" y="79"/>
                    <a:pt x="36" y="8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2" y="91"/>
                    <a:pt x="43" y="91"/>
                    <a:pt x="45" y="91"/>
                  </a:cubicBezTo>
                  <a:cubicBezTo>
                    <a:pt x="47" y="91"/>
                    <a:pt x="49" y="91"/>
                    <a:pt x="51" y="9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8" y="79"/>
                    <a:pt x="60" y="78"/>
                    <a:pt x="63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6" y="79"/>
                    <a:pt x="79" y="77"/>
                    <a:pt x="82" y="74"/>
                  </a:cubicBezTo>
                  <a:lnTo>
                    <a:pt x="76" y="63"/>
                  </a:lnTo>
                  <a:close/>
                  <a:moveTo>
                    <a:pt x="45" y="62"/>
                  </a:moveTo>
                  <a:cubicBezTo>
                    <a:pt x="37" y="62"/>
                    <a:pt x="29" y="55"/>
                    <a:pt x="29" y="46"/>
                  </a:cubicBezTo>
                  <a:cubicBezTo>
                    <a:pt x="29" y="37"/>
                    <a:pt x="37" y="30"/>
                    <a:pt x="45" y="30"/>
                  </a:cubicBezTo>
                  <a:cubicBezTo>
                    <a:pt x="54" y="30"/>
                    <a:pt x="61" y="37"/>
                    <a:pt x="61" y="46"/>
                  </a:cubicBezTo>
                  <a:cubicBezTo>
                    <a:pt x="61" y="55"/>
                    <a:pt x="54" y="62"/>
                    <a:pt x="4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2674938" y="2098675"/>
              <a:ext cx="225425" cy="227013"/>
            </a:xfrm>
            <a:custGeom>
              <a:avLst/>
              <a:gdLst>
                <a:gd name="T0" fmla="*/ 3 w 60"/>
                <a:gd name="T1" fmla="*/ 45 h 60"/>
                <a:gd name="T2" fmla="*/ 11 w 60"/>
                <a:gd name="T3" fmla="*/ 45 h 60"/>
                <a:gd name="T4" fmla="*/ 15 w 60"/>
                <a:gd name="T5" fmla="*/ 49 h 60"/>
                <a:gd name="T6" fmla="*/ 14 w 60"/>
                <a:gd name="T7" fmla="*/ 57 h 60"/>
                <a:gd name="T8" fmla="*/ 18 w 60"/>
                <a:gd name="T9" fmla="*/ 59 h 60"/>
                <a:gd name="T10" fmla="*/ 22 w 60"/>
                <a:gd name="T11" fmla="*/ 60 h 60"/>
                <a:gd name="T12" fmla="*/ 27 w 60"/>
                <a:gd name="T13" fmla="*/ 54 h 60"/>
                <a:gd name="T14" fmla="*/ 33 w 60"/>
                <a:gd name="T15" fmla="*/ 54 h 60"/>
                <a:gd name="T16" fmla="*/ 38 w 60"/>
                <a:gd name="T17" fmla="*/ 60 h 60"/>
                <a:gd name="T18" fmla="*/ 45 w 60"/>
                <a:gd name="T19" fmla="*/ 57 h 60"/>
                <a:gd name="T20" fmla="*/ 45 w 60"/>
                <a:gd name="T21" fmla="*/ 49 h 60"/>
                <a:gd name="T22" fmla="*/ 49 w 60"/>
                <a:gd name="T23" fmla="*/ 45 h 60"/>
                <a:gd name="T24" fmla="*/ 57 w 60"/>
                <a:gd name="T25" fmla="*/ 46 h 60"/>
                <a:gd name="T26" fmla="*/ 59 w 60"/>
                <a:gd name="T27" fmla="*/ 42 h 60"/>
                <a:gd name="T28" fmla="*/ 60 w 60"/>
                <a:gd name="T29" fmla="*/ 39 h 60"/>
                <a:gd name="T30" fmla="*/ 54 w 60"/>
                <a:gd name="T31" fmla="*/ 33 h 60"/>
                <a:gd name="T32" fmla="*/ 54 w 60"/>
                <a:gd name="T33" fmla="*/ 28 h 60"/>
                <a:gd name="T34" fmla="*/ 60 w 60"/>
                <a:gd name="T35" fmla="*/ 22 h 60"/>
                <a:gd name="T36" fmla="*/ 57 w 60"/>
                <a:gd name="T37" fmla="*/ 15 h 60"/>
                <a:gd name="T38" fmla="*/ 49 w 60"/>
                <a:gd name="T39" fmla="*/ 15 h 60"/>
                <a:gd name="T40" fmla="*/ 46 w 60"/>
                <a:gd name="T41" fmla="*/ 12 h 60"/>
                <a:gd name="T42" fmla="*/ 46 w 60"/>
                <a:gd name="T43" fmla="*/ 4 h 60"/>
                <a:gd name="T44" fmla="*/ 43 w 60"/>
                <a:gd name="T45" fmla="*/ 2 h 60"/>
                <a:gd name="T46" fmla="*/ 39 w 60"/>
                <a:gd name="T47" fmla="*/ 0 h 60"/>
                <a:gd name="T48" fmla="*/ 33 w 60"/>
                <a:gd name="T49" fmla="*/ 6 h 60"/>
                <a:gd name="T50" fmla="*/ 28 w 60"/>
                <a:gd name="T51" fmla="*/ 6 h 60"/>
                <a:gd name="T52" fmla="*/ 23 w 60"/>
                <a:gd name="T53" fmla="*/ 0 h 60"/>
                <a:gd name="T54" fmla="*/ 15 w 60"/>
                <a:gd name="T55" fmla="*/ 3 h 60"/>
                <a:gd name="T56" fmla="*/ 16 w 60"/>
                <a:gd name="T57" fmla="*/ 11 h 60"/>
                <a:gd name="T58" fmla="*/ 12 w 60"/>
                <a:gd name="T59" fmla="*/ 15 h 60"/>
                <a:gd name="T60" fmla="*/ 4 w 60"/>
                <a:gd name="T61" fmla="*/ 14 h 60"/>
                <a:gd name="T62" fmla="*/ 2 w 60"/>
                <a:gd name="T63" fmla="*/ 18 h 60"/>
                <a:gd name="T64" fmla="*/ 1 w 60"/>
                <a:gd name="T65" fmla="*/ 22 h 60"/>
                <a:gd name="T66" fmla="*/ 6 w 60"/>
                <a:gd name="T67" fmla="*/ 27 h 60"/>
                <a:gd name="T68" fmla="*/ 6 w 60"/>
                <a:gd name="T69" fmla="*/ 32 h 60"/>
                <a:gd name="T70" fmla="*/ 0 w 60"/>
                <a:gd name="T71" fmla="*/ 38 h 60"/>
                <a:gd name="T72" fmla="*/ 3 w 60"/>
                <a:gd name="T73" fmla="*/ 45 h 60"/>
                <a:gd name="T74" fmla="*/ 20 w 60"/>
                <a:gd name="T75" fmla="*/ 26 h 60"/>
                <a:gd name="T76" fmla="*/ 35 w 60"/>
                <a:gd name="T77" fmla="*/ 20 h 60"/>
                <a:gd name="T78" fmla="*/ 40 w 60"/>
                <a:gd name="T79" fmla="*/ 34 h 60"/>
                <a:gd name="T80" fmla="*/ 26 w 60"/>
                <a:gd name="T81" fmla="*/ 40 h 60"/>
                <a:gd name="T82" fmla="*/ 20 w 60"/>
                <a:gd name="T83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60">
                  <a:moveTo>
                    <a:pt x="3" y="45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4" y="47"/>
                    <a:pt x="15" y="49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6" y="57"/>
                    <a:pt x="17" y="58"/>
                    <a:pt x="18" y="59"/>
                  </a:cubicBezTo>
                  <a:cubicBezTo>
                    <a:pt x="19" y="59"/>
                    <a:pt x="20" y="59"/>
                    <a:pt x="22" y="60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9" y="54"/>
                    <a:pt x="31" y="54"/>
                    <a:pt x="33" y="5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9"/>
                    <a:pt x="43" y="58"/>
                    <a:pt x="45" y="57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48"/>
                    <a:pt x="48" y="47"/>
                    <a:pt x="49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8" y="45"/>
                    <a:pt x="58" y="44"/>
                    <a:pt x="59" y="42"/>
                  </a:cubicBezTo>
                  <a:cubicBezTo>
                    <a:pt x="59" y="41"/>
                    <a:pt x="60" y="40"/>
                    <a:pt x="60" y="39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1"/>
                    <a:pt x="54" y="30"/>
                    <a:pt x="54" y="2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59" y="17"/>
                    <a:pt x="57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4"/>
                    <a:pt x="47" y="13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4" y="2"/>
                    <a:pt x="43" y="2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0" y="6"/>
                    <a:pt x="28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1"/>
                    <a:pt x="18" y="2"/>
                    <a:pt x="15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3"/>
                    <a:pt x="1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2" y="17"/>
                    <a:pt x="2" y="18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6" y="31"/>
                    <a:pt x="6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0"/>
                    <a:pt x="2" y="43"/>
                    <a:pt x="3" y="45"/>
                  </a:cubicBezTo>
                  <a:close/>
                  <a:moveTo>
                    <a:pt x="20" y="26"/>
                  </a:moveTo>
                  <a:cubicBezTo>
                    <a:pt x="23" y="20"/>
                    <a:pt x="29" y="18"/>
                    <a:pt x="35" y="20"/>
                  </a:cubicBezTo>
                  <a:cubicBezTo>
                    <a:pt x="40" y="23"/>
                    <a:pt x="43" y="29"/>
                    <a:pt x="40" y="34"/>
                  </a:cubicBezTo>
                  <a:cubicBezTo>
                    <a:pt x="38" y="40"/>
                    <a:pt x="31" y="42"/>
                    <a:pt x="26" y="40"/>
                  </a:cubicBezTo>
                  <a:cubicBezTo>
                    <a:pt x="21" y="38"/>
                    <a:pt x="18" y="31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833688" y="2257425"/>
              <a:ext cx="184150" cy="184150"/>
            </a:xfrm>
            <a:custGeom>
              <a:avLst/>
              <a:gdLst>
                <a:gd name="T0" fmla="*/ 43 w 49"/>
                <a:gd name="T1" fmla="*/ 29 h 49"/>
                <a:gd name="T2" fmla="*/ 49 w 49"/>
                <a:gd name="T3" fmla="*/ 27 h 49"/>
                <a:gd name="T4" fmla="*/ 49 w 49"/>
                <a:gd name="T5" fmla="*/ 24 h 49"/>
                <a:gd name="T6" fmla="*/ 48 w 49"/>
                <a:gd name="T7" fmla="*/ 21 h 49"/>
                <a:gd name="T8" fmla="*/ 42 w 49"/>
                <a:gd name="T9" fmla="*/ 19 h 49"/>
                <a:gd name="T10" fmla="*/ 41 w 49"/>
                <a:gd name="T11" fmla="*/ 15 h 49"/>
                <a:gd name="T12" fmla="*/ 43 w 49"/>
                <a:gd name="T13" fmla="*/ 9 h 49"/>
                <a:gd name="T14" fmla="*/ 39 w 49"/>
                <a:gd name="T15" fmla="*/ 5 h 49"/>
                <a:gd name="T16" fmla="*/ 33 w 49"/>
                <a:gd name="T17" fmla="*/ 8 h 49"/>
                <a:gd name="T18" fmla="*/ 29 w 49"/>
                <a:gd name="T19" fmla="*/ 6 h 49"/>
                <a:gd name="T20" fmla="*/ 27 w 49"/>
                <a:gd name="T21" fmla="*/ 1 h 49"/>
                <a:gd name="T22" fmla="*/ 24 w 49"/>
                <a:gd name="T23" fmla="*/ 0 h 49"/>
                <a:gd name="T24" fmla="*/ 21 w 49"/>
                <a:gd name="T25" fmla="*/ 1 h 49"/>
                <a:gd name="T26" fmla="*/ 19 w 49"/>
                <a:gd name="T27" fmla="*/ 7 h 49"/>
                <a:gd name="T28" fmla="*/ 15 w 49"/>
                <a:gd name="T29" fmla="*/ 8 h 49"/>
                <a:gd name="T30" fmla="*/ 9 w 49"/>
                <a:gd name="T31" fmla="*/ 6 h 49"/>
                <a:gd name="T32" fmla="*/ 5 w 49"/>
                <a:gd name="T33" fmla="*/ 10 h 49"/>
                <a:gd name="T34" fmla="*/ 8 w 49"/>
                <a:gd name="T35" fmla="*/ 16 h 49"/>
                <a:gd name="T36" fmla="*/ 6 w 49"/>
                <a:gd name="T37" fmla="*/ 20 h 49"/>
                <a:gd name="T38" fmla="*/ 0 w 49"/>
                <a:gd name="T39" fmla="*/ 22 h 49"/>
                <a:gd name="T40" fmla="*/ 0 w 49"/>
                <a:gd name="T41" fmla="*/ 25 h 49"/>
                <a:gd name="T42" fmla="*/ 1 w 49"/>
                <a:gd name="T43" fmla="*/ 28 h 49"/>
                <a:gd name="T44" fmla="*/ 7 w 49"/>
                <a:gd name="T45" fmla="*/ 30 h 49"/>
                <a:gd name="T46" fmla="*/ 8 w 49"/>
                <a:gd name="T47" fmla="*/ 34 h 49"/>
                <a:gd name="T48" fmla="*/ 6 w 49"/>
                <a:gd name="T49" fmla="*/ 40 h 49"/>
                <a:gd name="T50" fmla="*/ 10 w 49"/>
                <a:gd name="T51" fmla="*/ 44 h 49"/>
                <a:gd name="T52" fmla="*/ 16 w 49"/>
                <a:gd name="T53" fmla="*/ 41 h 49"/>
                <a:gd name="T54" fmla="*/ 20 w 49"/>
                <a:gd name="T55" fmla="*/ 43 h 49"/>
                <a:gd name="T56" fmla="*/ 22 w 49"/>
                <a:gd name="T57" fmla="*/ 49 h 49"/>
                <a:gd name="T58" fmla="*/ 25 w 49"/>
                <a:gd name="T59" fmla="*/ 49 h 49"/>
                <a:gd name="T60" fmla="*/ 28 w 49"/>
                <a:gd name="T61" fmla="*/ 48 h 49"/>
                <a:gd name="T62" fmla="*/ 30 w 49"/>
                <a:gd name="T63" fmla="*/ 42 h 49"/>
                <a:gd name="T64" fmla="*/ 34 w 49"/>
                <a:gd name="T65" fmla="*/ 41 h 49"/>
                <a:gd name="T66" fmla="*/ 40 w 49"/>
                <a:gd name="T67" fmla="*/ 43 h 49"/>
                <a:gd name="T68" fmla="*/ 44 w 49"/>
                <a:gd name="T69" fmla="*/ 39 h 49"/>
                <a:gd name="T70" fmla="*/ 41 w 49"/>
                <a:gd name="T71" fmla="*/ 33 h 49"/>
                <a:gd name="T72" fmla="*/ 43 w 49"/>
                <a:gd name="T73" fmla="*/ 29 h 49"/>
                <a:gd name="T74" fmla="*/ 25 w 49"/>
                <a:gd name="T75" fmla="*/ 33 h 49"/>
                <a:gd name="T76" fmla="*/ 16 w 49"/>
                <a:gd name="T77" fmla="*/ 25 h 49"/>
                <a:gd name="T78" fmla="*/ 24 w 49"/>
                <a:gd name="T79" fmla="*/ 16 h 49"/>
                <a:gd name="T80" fmla="*/ 33 w 49"/>
                <a:gd name="T81" fmla="*/ 24 h 49"/>
                <a:gd name="T82" fmla="*/ 25 w 49"/>
                <a:gd name="T8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49">
                  <a:moveTo>
                    <a:pt x="43" y="29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9" y="25"/>
                    <a:pt x="49" y="24"/>
                  </a:cubicBezTo>
                  <a:cubicBezTo>
                    <a:pt x="49" y="23"/>
                    <a:pt x="49" y="22"/>
                    <a:pt x="48" y="2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1" y="16"/>
                    <a:pt x="41" y="15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8"/>
                    <a:pt x="40" y="6"/>
                    <a:pt x="39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6" y="9"/>
                    <a:pt x="5" y="1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3"/>
                    <a:pt x="8" y="3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10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26" y="49"/>
                    <a:pt x="27" y="49"/>
                    <a:pt x="28" y="48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3" y="41"/>
                    <a:pt x="34" y="41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3" y="41"/>
                    <a:pt x="44" y="39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2"/>
                    <a:pt x="42" y="31"/>
                    <a:pt x="43" y="29"/>
                  </a:cubicBezTo>
                  <a:close/>
                  <a:moveTo>
                    <a:pt x="25" y="33"/>
                  </a:moveTo>
                  <a:cubicBezTo>
                    <a:pt x="20" y="33"/>
                    <a:pt x="16" y="29"/>
                    <a:pt x="16" y="25"/>
                  </a:cubicBezTo>
                  <a:cubicBezTo>
                    <a:pt x="16" y="20"/>
                    <a:pt x="20" y="16"/>
                    <a:pt x="24" y="16"/>
                  </a:cubicBezTo>
                  <a:cubicBezTo>
                    <a:pt x="29" y="16"/>
                    <a:pt x="33" y="20"/>
                    <a:pt x="33" y="24"/>
                  </a:cubicBezTo>
                  <a:cubicBezTo>
                    <a:pt x="33" y="29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6" name="Group 24"/>
          <p:cNvGrpSpPr/>
          <p:nvPr/>
        </p:nvGrpSpPr>
        <p:grpSpPr>
          <a:xfrm>
            <a:off x="6052077" y="4892674"/>
            <a:ext cx="619126" cy="482600"/>
            <a:chOff x="6094412" y="4918075"/>
            <a:chExt cx="619126" cy="482600"/>
          </a:xfrm>
          <a:solidFill>
            <a:srgbClr val="BF55DB"/>
          </a:solidFill>
        </p:grpSpPr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Group 28"/>
          <p:cNvGrpSpPr/>
          <p:nvPr/>
        </p:nvGrpSpPr>
        <p:grpSpPr>
          <a:xfrm>
            <a:off x="5219700" y="3645959"/>
            <a:ext cx="368300" cy="366542"/>
            <a:chOff x="7886700" y="4848225"/>
            <a:chExt cx="665163" cy="661988"/>
          </a:xfrm>
          <a:solidFill>
            <a:srgbClr val="F04077"/>
          </a:solidFill>
        </p:grpSpPr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7886700" y="5243513"/>
              <a:ext cx="266700" cy="266700"/>
            </a:xfrm>
            <a:custGeom>
              <a:avLst/>
              <a:gdLst>
                <a:gd name="T0" fmla="*/ 168 w 168"/>
                <a:gd name="T1" fmla="*/ 86 h 168"/>
                <a:gd name="T2" fmla="*/ 0 w 168"/>
                <a:gd name="T3" fmla="*/ 168 h 168"/>
                <a:gd name="T4" fmla="*/ 82 w 168"/>
                <a:gd name="T5" fmla="*/ 0 h 168"/>
                <a:gd name="T6" fmla="*/ 168 w 168"/>
                <a:gd name="T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8">
                  <a:moveTo>
                    <a:pt x="168" y="86"/>
                  </a:moveTo>
                  <a:lnTo>
                    <a:pt x="0" y="168"/>
                  </a:lnTo>
                  <a:lnTo>
                    <a:pt x="82" y="0"/>
                  </a:lnTo>
                  <a:lnTo>
                    <a:pt x="16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355013" y="4848225"/>
              <a:ext cx="196850" cy="193675"/>
            </a:xfrm>
            <a:custGeom>
              <a:avLst/>
              <a:gdLst>
                <a:gd name="T0" fmla="*/ 43 w 62"/>
                <a:gd name="T1" fmla="*/ 61 h 61"/>
                <a:gd name="T2" fmla="*/ 0 w 62"/>
                <a:gd name="T3" fmla="*/ 18 h 61"/>
                <a:gd name="T4" fmla="*/ 14 w 62"/>
                <a:gd name="T5" fmla="*/ 5 h 61"/>
                <a:gd name="T6" fmla="*/ 33 w 62"/>
                <a:gd name="T7" fmla="*/ 5 h 61"/>
                <a:gd name="T8" fmla="*/ 56 w 62"/>
                <a:gd name="T9" fmla="*/ 28 h 61"/>
                <a:gd name="T10" fmla="*/ 56 w 62"/>
                <a:gd name="T11" fmla="*/ 48 h 61"/>
                <a:gd name="T12" fmla="*/ 43 w 6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1">
                  <a:moveTo>
                    <a:pt x="43" y="6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27" y="0"/>
                    <a:pt x="33" y="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42"/>
                    <a:pt x="56" y="48"/>
                  </a:cubicBezTo>
                  <a:lnTo>
                    <a:pt x="4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039100" y="4937125"/>
              <a:ext cx="420688" cy="423863"/>
            </a:xfrm>
            <a:custGeom>
              <a:avLst/>
              <a:gdLst>
                <a:gd name="T0" fmla="*/ 65 w 133"/>
                <a:gd name="T1" fmla="*/ 91 h 134"/>
                <a:gd name="T2" fmla="*/ 65 w 133"/>
                <a:gd name="T3" fmla="*/ 80 h 134"/>
                <a:gd name="T4" fmla="*/ 117 w 133"/>
                <a:gd name="T5" fmla="*/ 28 h 134"/>
                <a:gd name="T6" fmla="*/ 89 w 133"/>
                <a:gd name="T7" fmla="*/ 0 h 134"/>
                <a:gd name="T8" fmla="*/ 0 w 133"/>
                <a:gd name="T9" fmla="*/ 90 h 134"/>
                <a:gd name="T10" fmla="*/ 43 w 133"/>
                <a:gd name="T11" fmla="*/ 134 h 134"/>
                <a:gd name="T12" fmla="*/ 133 w 133"/>
                <a:gd name="T13" fmla="*/ 44 h 134"/>
                <a:gd name="T14" fmla="*/ 128 w 133"/>
                <a:gd name="T15" fmla="*/ 39 h 134"/>
                <a:gd name="T16" fmla="*/ 75 w 133"/>
                <a:gd name="T17" fmla="*/ 91 h 134"/>
                <a:gd name="T18" fmla="*/ 65 w 133"/>
                <a:gd name="T19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5" y="91"/>
                  </a:moveTo>
                  <a:cubicBezTo>
                    <a:pt x="62" y="88"/>
                    <a:pt x="62" y="83"/>
                    <a:pt x="65" y="8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4"/>
                    <a:pt x="68" y="94"/>
                    <a:pt x="6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4579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ectangular Callout 24"/>
          <p:cNvSpPr/>
          <p:nvPr/>
        </p:nvSpPr>
        <p:spPr>
          <a:xfrm flipH="1">
            <a:off x="4618038" y="1709738"/>
            <a:ext cx="965200" cy="938212"/>
          </a:xfrm>
          <a:prstGeom prst="wedgeRectCallou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3" b="1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7" name="Rectangular Callout 30"/>
          <p:cNvSpPr/>
          <p:nvPr/>
        </p:nvSpPr>
        <p:spPr>
          <a:xfrm flipH="1">
            <a:off x="4618038" y="3052763"/>
            <a:ext cx="965200" cy="936625"/>
          </a:xfrm>
          <a:prstGeom prst="wedgeRectCallou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3" dirty="0">
              <a:solidFill>
                <a:prstClr val="white"/>
              </a:solidFill>
            </a:endParaRPr>
          </a:p>
        </p:txBody>
      </p:sp>
      <p:sp>
        <p:nvSpPr>
          <p:cNvPr id="8" name="Rectangular Callout 35"/>
          <p:cNvSpPr/>
          <p:nvPr/>
        </p:nvSpPr>
        <p:spPr>
          <a:xfrm flipH="1">
            <a:off x="4618038" y="4397375"/>
            <a:ext cx="965200" cy="936625"/>
          </a:xfrm>
          <a:prstGeom prst="wedgeRectCallou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267" dirty="0">
              <a:solidFill>
                <a:prstClr val="white"/>
              </a:solidFill>
            </a:endParaRPr>
          </a:p>
        </p:txBody>
      </p:sp>
      <p:sp>
        <p:nvSpPr>
          <p:cNvPr id="9" name="Rectangular Callout 58"/>
          <p:cNvSpPr/>
          <p:nvPr/>
        </p:nvSpPr>
        <p:spPr>
          <a:xfrm>
            <a:off x="6556375" y="1708150"/>
            <a:ext cx="965200" cy="938213"/>
          </a:xfrm>
          <a:prstGeom prst="wedgeRectCallou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FontAwesome" pitchFamily="2" charset="0"/>
            </a:endParaRPr>
          </a:p>
        </p:txBody>
      </p:sp>
      <p:sp>
        <p:nvSpPr>
          <p:cNvPr id="10" name="Rectangular Callout 62"/>
          <p:cNvSpPr/>
          <p:nvPr/>
        </p:nvSpPr>
        <p:spPr>
          <a:xfrm>
            <a:off x="6556375" y="3052763"/>
            <a:ext cx="965200" cy="936625"/>
          </a:xfrm>
          <a:prstGeom prst="wedgeRectCallou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733" dirty="0">
              <a:solidFill>
                <a:prstClr val="white"/>
              </a:solidFill>
            </a:endParaRPr>
          </a:p>
        </p:txBody>
      </p:sp>
      <p:sp>
        <p:nvSpPr>
          <p:cNvPr id="11" name="Rectangular Callout 66"/>
          <p:cNvSpPr/>
          <p:nvPr/>
        </p:nvSpPr>
        <p:spPr>
          <a:xfrm>
            <a:off x="6556375" y="4397375"/>
            <a:ext cx="965200" cy="936625"/>
          </a:xfrm>
          <a:prstGeom prst="wedgeRectCallou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67"/>
          <p:cNvCxnSpPr/>
          <p:nvPr/>
        </p:nvCxnSpPr>
        <p:spPr>
          <a:xfrm flipV="1">
            <a:off x="6096000" y="1643063"/>
            <a:ext cx="0" cy="3662362"/>
          </a:xfrm>
          <a:prstGeom prst="line">
            <a:avLst/>
          </a:prstGeom>
          <a:ln w="19050">
            <a:solidFill>
              <a:srgbClr val="F77258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7" name="组合 12"/>
          <p:cNvGrpSpPr>
            <a:grpSpLocks/>
          </p:cNvGrpSpPr>
          <p:nvPr/>
        </p:nvGrpSpPr>
        <p:grpSpPr bwMode="auto">
          <a:xfrm>
            <a:off x="1947863" y="1784350"/>
            <a:ext cx="2486025" cy="708025"/>
            <a:chOff x="1948243" y="1817073"/>
            <a:chExt cx="2486249" cy="707886"/>
          </a:xfrm>
        </p:grpSpPr>
        <p:sp>
          <p:nvSpPr>
            <p:cNvPr id="24609" name="Text Placeholder 3"/>
            <p:cNvSpPr txBox="1">
              <a:spLocks/>
            </p:cNvSpPr>
            <p:nvPr/>
          </p:nvSpPr>
          <p:spPr bwMode="auto">
            <a:xfrm>
              <a:off x="3423229" y="181707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10" name="Text Placeholder 3"/>
            <p:cNvSpPr txBox="1">
              <a:spLocks/>
            </p:cNvSpPr>
            <p:nvPr/>
          </p:nvSpPr>
          <p:spPr bwMode="auto">
            <a:xfrm>
              <a:off x="1948243" y="2094072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8" name="组合 15"/>
          <p:cNvGrpSpPr>
            <a:grpSpLocks/>
          </p:cNvGrpSpPr>
          <p:nvPr/>
        </p:nvGrpSpPr>
        <p:grpSpPr bwMode="auto">
          <a:xfrm>
            <a:off x="1947863" y="3167063"/>
            <a:ext cx="2486025" cy="708025"/>
            <a:chOff x="1948243" y="3150074"/>
            <a:chExt cx="2486249" cy="707886"/>
          </a:xfrm>
        </p:grpSpPr>
        <p:sp>
          <p:nvSpPr>
            <p:cNvPr id="24607" name="Text Placeholder 3"/>
            <p:cNvSpPr txBox="1">
              <a:spLocks/>
            </p:cNvSpPr>
            <p:nvPr/>
          </p:nvSpPr>
          <p:spPr bwMode="auto">
            <a:xfrm>
              <a:off x="3423229" y="3150074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08" name="Text Placeholder 3"/>
            <p:cNvSpPr txBox="1">
              <a:spLocks/>
            </p:cNvSpPr>
            <p:nvPr/>
          </p:nvSpPr>
          <p:spPr bwMode="auto">
            <a:xfrm>
              <a:off x="1948243" y="3427073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89" name="组合 18"/>
          <p:cNvGrpSpPr>
            <a:grpSpLocks/>
          </p:cNvGrpSpPr>
          <p:nvPr/>
        </p:nvGrpSpPr>
        <p:grpSpPr bwMode="auto">
          <a:xfrm>
            <a:off x="1947863" y="4548188"/>
            <a:ext cx="2486025" cy="708025"/>
            <a:chOff x="1948243" y="4483075"/>
            <a:chExt cx="2486249" cy="707886"/>
          </a:xfrm>
        </p:grpSpPr>
        <p:sp>
          <p:nvSpPr>
            <p:cNvPr id="24605" name="Text Placeholder 3"/>
            <p:cNvSpPr txBox="1">
              <a:spLocks/>
            </p:cNvSpPr>
            <p:nvPr/>
          </p:nvSpPr>
          <p:spPr bwMode="auto">
            <a:xfrm>
              <a:off x="3423229" y="4483075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06" name="Text Placeholder 3"/>
            <p:cNvSpPr txBox="1">
              <a:spLocks/>
            </p:cNvSpPr>
            <p:nvPr/>
          </p:nvSpPr>
          <p:spPr bwMode="auto">
            <a:xfrm>
              <a:off x="1948243" y="4760074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90" name="组合 21"/>
          <p:cNvGrpSpPr>
            <a:grpSpLocks/>
          </p:cNvGrpSpPr>
          <p:nvPr/>
        </p:nvGrpSpPr>
        <p:grpSpPr bwMode="auto">
          <a:xfrm>
            <a:off x="7708900" y="1798638"/>
            <a:ext cx="2486025" cy="708025"/>
            <a:chOff x="7711415" y="1971263"/>
            <a:chExt cx="2486249" cy="707886"/>
          </a:xfrm>
        </p:grpSpPr>
        <p:sp>
          <p:nvSpPr>
            <p:cNvPr id="24603" name="Text Placeholder 3"/>
            <p:cNvSpPr txBox="1">
              <a:spLocks/>
            </p:cNvSpPr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04" name="Text Placeholder 3"/>
            <p:cNvSpPr txBox="1">
              <a:spLocks/>
            </p:cNvSpPr>
            <p:nvPr/>
          </p:nvSpPr>
          <p:spPr bwMode="auto">
            <a:xfrm>
              <a:off x="7711415" y="2248262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91" name="组合 25"/>
          <p:cNvGrpSpPr>
            <a:grpSpLocks/>
          </p:cNvGrpSpPr>
          <p:nvPr/>
        </p:nvGrpSpPr>
        <p:grpSpPr bwMode="auto">
          <a:xfrm>
            <a:off x="7708900" y="3132138"/>
            <a:ext cx="2486025" cy="708025"/>
            <a:chOff x="7711415" y="1971263"/>
            <a:chExt cx="2486249" cy="707886"/>
          </a:xfrm>
        </p:grpSpPr>
        <p:sp>
          <p:nvSpPr>
            <p:cNvPr id="24601" name="Text Placeholder 3"/>
            <p:cNvSpPr txBox="1">
              <a:spLocks/>
            </p:cNvSpPr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02" name="Text Placeholder 3"/>
            <p:cNvSpPr txBox="1">
              <a:spLocks/>
            </p:cNvSpPr>
            <p:nvPr/>
          </p:nvSpPr>
          <p:spPr bwMode="auto">
            <a:xfrm>
              <a:off x="7711415" y="2248262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592" name="组合 31"/>
          <p:cNvGrpSpPr>
            <a:grpSpLocks/>
          </p:cNvGrpSpPr>
          <p:nvPr/>
        </p:nvGrpSpPr>
        <p:grpSpPr bwMode="auto">
          <a:xfrm>
            <a:off x="7708900" y="4554538"/>
            <a:ext cx="2486025" cy="708025"/>
            <a:chOff x="7711415" y="1971263"/>
            <a:chExt cx="2486249" cy="707886"/>
          </a:xfrm>
        </p:grpSpPr>
        <p:sp>
          <p:nvSpPr>
            <p:cNvPr id="24599" name="Text Placeholder 3"/>
            <p:cNvSpPr txBox="1">
              <a:spLocks/>
            </p:cNvSpPr>
            <p:nvPr/>
          </p:nvSpPr>
          <p:spPr bwMode="auto">
            <a:xfrm>
              <a:off x="7712195" y="197126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Open Sans Light"/>
                  <a:sym typeface="Gill Sans"/>
                </a:rPr>
                <a:t>诚心不贰</a:t>
              </a:r>
            </a:p>
          </p:txBody>
        </p:sp>
        <p:sp>
          <p:nvSpPr>
            <p:cNvPr id="24600" name="Text Placeholder 3"/>
            <p:cNvSpPr txBox="1">
              <a:spLocks/>
            </p:cNvSpPr>
            <p:nvPr/>
          </p:nvSpPr>
          <p:spPr bwMode="auto">
            <a:xfrm>
              <a:off x="7711415" y="2248262"/>
              <a:ext cx="248624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忧你所忧，思你所思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囚心钻研，诚心不贰！</a:t>
              </a:r>
              <a:endPara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593" name="Text Placeholder 3"/>
          <p:cNvSpPr txBox="1">
            <a:spLocks/>
          </p:cNvSpPr>
          <p:nvPr/>
        </p:nvSpPr>
        <p:spPr bwMode="auto">
          <a:xfrm>
            <a:off x="4818063" y="1890713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</a:p>
        </p:txBody>
      </p:sp>
      <p:sp>
        <p:nvSpPr>
          <p:cNvPr id="24594" name="Text Placeholder 3"/>
          <p:cNvSpPr txBox="1">
            <a:spLocks/>
          </p:cNvSpPr>
          <p:nvPr/>
        </p:nvSpPr>
        <p:spPr bwMode="auto">
          <a:xfrm>
            <a:off x="6751638" y="1890713"/>
            <a:ext cx="569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</a:p>
        </p:txBody>
      </p:sp>
      <p:sp>
        <p:nvSpPr>
          <p:cNvPr id="24595" name="Text Placeholder 3"/>
          <p:cNvSpPr txBox="1">
            <a:spLocks/>
          </p:cNvSpPr>
          <p:nvPr/>
        </p:nvSpPr>
        <p:spPr bwMode="auto">
          <a:xfrm>
            <a:off x="4813300" y="3233738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</a:p>
        </p:txBody>
      </p:sp>
      <p:sp>
        <p:nvSpPr>
          <p:cNvPr id="24596" name="Text Placeholder 3"/>
          <p:cNvSpPr txBox="1">
            <a:spLocks/>
          </p:cNvSpPr>
          <p:nvPr/>
        </p:nvSpPr>
        <p:spPr bwMode="auto">
          <a:xfrm>
            <a:off x="6746875" y="3233738"/>
            <a:ext cx="57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</a:p>
        </p:txBody>
      </p:sp>
      <p:sp>
        <p:nvSpPr>
          <p:cNvPr id="24597" name="Text Placeholder 3"/>
          <p:cNvSpPr txBox="1">
            <a:spLocks/>
          </p:cNvSpPr>
          <p:nvPr/>
        </p:nvSpPr>
        <p:spPr bwMode="auto">
          <a:xfrm>
            <a:off x="4818063" y="45783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05</a:t>
            </a:r>
          </a:p>
        </p:txBody>
      </p:sp>
      <p:sp>
        <p:nvSpPr>
          <p:cNvPr id="24598" name="Text Placeholder 3"/>
          <p:cNvSpPr txBox="1">
            <a:spLocks/>
          </p:cNvSpPr>
          <p:nvPr/>
        </p:nvSpPr>
        <p:spPr bwMode="auto">
          <a:xfrm>
            <a:off x="6754813" y="45783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5603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5604" name="Freeform 10"/>
          <p:cNvSpPr>
            <a:spLocks/>
          </p:cNvSpPr>
          <p:nvPr/>
        </p:nvSpPr>
        <p:spPr bwMode="auto">
          <a:xfrm>
            <a:off x="4802188" y="3714750"/>
            <a:ext cx="533400" cy="1042988"/>
          </a:xfrm>
          <a:custGeom>
            <a:avLst/>
            <a:gdLst>
              <a:gd name="T0" fmla="*/ 2147483647 w 292"/>
              <a:gd name="T1" fmla="*/ 2147483647 h 572"/>
              <a:gd name="T2" fmla="*/ 0 w 292"/>
              <a:gd name="T3" fmla="*/ 2147483647 h 572"/>
              <a:gd name="T4" fmla="*/ 2147483647 w 292"/>
              <a:gd name="T5" fmla="*/ 0 h 572"/>
              <a:gd name="T6" fmla="*/ 2147483647 w 292"/>
              <a:gd name="T7" fmla="*/ 2147483647 h 572"/>
              <a:gd name="T8" fmla="*/ 2147483647 w 292"/>
              <a:gd name="T9" fmla="*/ 2147483647 h 572"/>
              <a:gd name="T10" fmla="*/ 2147483647 w 292"/>
              <a:gd name="T11" fmla="*/ 2147483647 h 572"/>
              <a:gd name="T12" fmla="*/ 2147483647 w 292"/>
              <a:gd name="T13" fmla="*/ 2147483647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2" h="572">
                <a:moveTo>
                  <a:pt x="14" y="572"/>
                </a:moveTo>
                <a:cubicBezTo>
                  <a:pt x="4" y="527"/>
                  <a:pt x="0" y="481"/>
                  <a:pt x="0" y="435"/>
                </a:cubicBezTo>
                <a:cubicBezTo>
                  <a:pt x="0" y="250"/>
                  <a:pt x="108" y="79"/>
                  <a:pt x="277" y="0"/>
                </a:cubicBezTo>
                <a:cubicBezTo>
                  <a:pt x="292" y="33"/>
                  <a:pt x="292" y="33"/>
                  <a:pt x="292" y="33"/>
                </a:cubicBezTo>
                <a:cubicBezTo>
                  <a:pt x="136" y="106"/>
                  <a:pt x="36" y="264"/>
                  <a:pt x="36" y="435"/>
                </a:cubicBezTo>
                <a:cubicBezTo>
                  <a:pt x="36" y="479"/>
                  <a:pt x="40" y="522"/>
                  <a:pt x="49" y="564"/>
                </a:cubicBezTo>
                <a:lnTo>
                  <a:pt x="14" y="572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Freeform 11"/>
          <p:cNvSpPr>
            <a:spLocks/>
          </p:cNvSpPr>
          <p:nvPr/>
        </p:nvSpPr>
        <p:spPr bwMode="auto">
          <a:xfrm>
            <a:off x="5562600" y="5011738"/>
            <a:ext cx="1620838" cy="652462"/>
          </a:xfrm>
          <a:custGeom>
            <a:avLst/>
            <a:gdLst>
              <a:gd name="T0" fmla="*/ 2147483647 w 888"/>
              <a:gd name="T1" fmla="*/ 2147483647 h 358"/>
              <a:gd name="T2" fmla="*/ 0 w 888"/>
              <a:gd name="T3" fmla="*/ 2147483647 h 358"/>
              <a:gd name="T4" fmla="*/ 2147483647 w 888"/>
              <a:gd name="T5" fmla="*/ 2147483647 h 358"/>
              <a:gd name="T6" fmla="*/ 2147483647 w 888"/>
              <a:gd name="T7" fmla="*/ 2147483647 h 358"/>
              <a:gd name="T8" fmla="*/ 2147483647 w 888"/>
              <a:gd name="T9" fmla="*/ 0 h 358"/>
              <a:gd name="T10" fmla="*/ 2147483647 w 888"/>
              <a:gd name="T11" fmla="*/ 2147483647 h 358"/>
              <a:gd name="T12" fmla="*/ 2147483647 w 888"/>
              <a:gd name="T13" fmla="*/ 2147483647 h 358"/>
              <a:gd name="T14" fmla="*/ 2147483647 w 888"/>
              <a:gd name="T15" fmla="*/ 2147483647 h 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88" h="358">
                <a:moveTo>
                  <a:pt x="216" y="358"/>
                </a:moveTo>
                <a:cubicBezTo>
                  <a:pt x="142" y="358"/>
                  <a:pt x="70" y="345"/>
                  <a:pt x="0" y="320"/>
                </a:cubicBezTo>
                <a:cubicBezTo>
                  <a:pt x="13" y="287"/>
                  <a:pt x="13" y="287"/>
                  <a:pt x="13" y="287"/>
                </a:cubicBezTo>
                <a:cubicBezTo>
                  <a:pt x="78" y="310"/>
                  <a:pt x="146" y="322"/>
                  <a:pt x="216" y="322"/>
                </a:cubicBezTo>
                <a:cubicBezTo>
                  <a:pt x="472" y="322"/>
                  <a:pt x="706" y="205"/>
                  <a:pt x="859" y="0"/>
                </a:cubicBezTo>
                <a:cubicBezTo>
                  <a:pt x="888" y="22"/>
                  <a:pt x="888" y="22"/>
                  <a:pt x="888" y="22"/>
                </a:cubicBezTo>
                <a:cubicBezTo>
                  <a:pt x="812" y="124"/>
                  <a:pt x="711" y="209"/>
                  <a:pt x="598" y="267"/>
                </a:cubicBezTo>
                <a:cubicBezTo>
                  <a:pt x="479" y="327"/>
                  <a:pt x="351" y="358"/>
                  <a:pt x="216" y="358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Freeform 12"/>
          <p:cNvSpPr>
            <a:spLocks/>
          </p:cNvSpPr>
          <p:nvPr/>
        </p:nvSpPr>
        <p:spPr bwMode="auto">
          <a:xfrm>
            <a:off x="7200900" y="3195638"/>
            <a:ext cx="274638" cy="717550"/>
          </a:xfrm>
          <a:custGeom>
            <a:avLst/>
            <a:gdLst>
              <a:gd name="T0" fmla="*/ 2147483647 w 150"/>
              <a:gd name="T1" fmla="*/ 2147483647 h 393"/>
              <a:gd name="T2" fmla="*/ 0 w 150"/>
              <a:gd name="T3" fmla="*/ 2147483647 h 393"/>
              <a:gd name="T4" fmla="*/ 2147483647 w 150"/>
              <a:gd name="T5" fmla="*/ 0 h 393"/>
              <a:gd name="T6" fmla="*/ 2147483647 w 150"/>
              <a:gd name="T7" fmla="*/ 2147483647 h 393"/>
              <a:gd name="T8" fmla="*/ 2147483647 w 150"/>
              <a:gd name="T9" fmla="*/ 2147483647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" h="393">
                <a:moveTo>
                  <a:pt x="114" y="393"/>
                </a:moveTo>
                <a:cubicBezTo>
                  <a:pt x="100" y="261"/>
                  <a:pt x="61" y="135"/>
                  <a:pt x="0" y="17"/>
                </a:cubicBezTo>
                <a:cubicBezTo>
                  <a:pt x="32" y="0"/>
                  <a:pt x="32" y="0"/>
                  <a:pt x="32" y="0"/>
                </a:cubicBezTo>
                <a:cubicBezTo>
                  <a:pt x="95" y="122"/>
                  <a:pt x="135" y="253"/>
                  <a:pt x="150" y="389"/>
                </a:cubicBezTo>
                <a:lnTo>
                  <a:pt x="114" y="393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54"/>
          <p:cNvGrpSpPr/>
          <p:nvPr/>
        </p:nvGrpSpPr>
        <p:grpSpPr>
          <a:xfrm>
            <a:off x="5299075" y="1968501"/>
            <a:ext cx="984251" cy="369886"/>
            <a:chOff x="5311775" y="2108201"/>
            <a:chExt cx="984251" cy="369886"/>
          </a:xfrm>
          <a:solidFill>
            <a:srgbClr val="F77258"/>
          </a:solidFill>
        </p:grpSpPr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5311775" y="2108201"/>
              <a:ext cx="230188" cy="360362"/>
            </a:xfrm>
            <a:custGeom>
              <a:avLst/>
              <a:gdLst>
                <a:gd name="T0" fmla="*/ 145 w 145"/>
                <a:gd name="T1" fmla="*/ 227 h 227"/>
                <a:gd name="T2" fmla="*/ 0 w 145"/>
                <a:gd name="T3" fmla="*/ 114 h 227"/>
                <a:gd name="T4" fmla="*/ 145 w 145"/>
                <a:gd name="T5" fmla="*/ 0 h 227"/>
                <a:gd name="T6" fmla="*/ 145 w 145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227">
                  <a:moveTo>
                    <a:pt x="145" y="227"/>
                  </a:moveTo>
                  <a:lnTo>
                    <a:pt x="0" y="114"/>
                  </a:lnTo>
                  <a:lnTo>
                    <a:pt x="145" y="0"/>
                  </a:lnTo>
                  <a:lnTo>
                    <a:pt x="145" y="2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5472113" y="2244725"/>
              <a:ext cx="823913" cy="233362"/>
            </a:xfrm>
            <a:custGeom>
              <a:avLst/>
              <a:gdLst>
                <a:gd name="T0" fmla="*/ 437 w 452"/>
                <a:gd name="T1" fmla="*/ 128 h 128"/>
                <a:gd name="T2" fmla="*/ 0 w 452"/>
                <a:gd name="T3" fmla="*/ 36 h 128"/>
                <a:gd name="T4" fmla="*/ 0 w 452"/>
                <a:gd name="T5" fmla="*/ 0 h 128"/>
                <a:gd name="T6" fmla="*/ 452 w 452"/>
                <a:gd name="T7" fmla="*/ 95 h 128"/>
                <a:gd name="T8" fmla="*/ 437 w 45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28">
                  <a:moveTo>
                    <a:pt x="437" y="128"/>
                  </a:moveTo>
                  <a:cubicBezTo>
                    <a:pt x="299" y="67"/>
                    <a:pt x="152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309" y="32"/>
                    <a:pt x="452" y="95"/>
                  </a:cubicBezTo>
                  <a:lnTo>
                    <a:pt x="437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25608" name="Freeform 5"/>
          <p:cNvSpPr>
            <a:spLocks noEditPoints="1"/>
          </p:cNvSpPr>
          <p:nvPr/>
        </p:nvSpPr>
        <p:spPr bwMode="auto">
          <a:xfrm>
            <a:off x="5276850" y="3198813"/>
            <a:ext cx="925513" cy="925512"/>
          </a:xfrm>
          <a:custGeom>
            <a:avLst/>
            <a:gdLst>
              <a:gd name="T0" fmla="*/ 2147483647 w 507"/>
              <a:gd name="T1" fmla="*/ 2147483647 h 507"/>
              <a:gd name="T2" fmla="*/ 0 w 507"/>
              <a:gd name="T3" fmla="*/ 2147483647 h 507"/>
              <a:gd name="T4" fmla="*/ 2147483647 w 507"/>
              <a:gd name="T5" fmla="*/ 0 h 507"/>
              <a:gd name="T6" fmla="*/ 2147483647 w 507"/>
              <a:gd name="T7" fmla="*/ 2147483647 h 507"/>
              <a:gd name="T8" fmla="*/ 2147483647 w 507"/>
              <a:gd name="T9" fmla="*/ 2147483647 h 507"/>
              <a:gd name="T10" fmla="*/ 2147483647 w 507"/>
              <a:gd name="T11" fmla="*/ 2147483647 h 507"/>
              <a:gd name="T12" fmla="*/ 2147483647 w 507"/>
              <a:gd name="T13" fmla="*/ 2147483647 h 507"/>
              <a:gd name="T14" fmla="*/ 2147483647 w 507"/>
              <a:gd name="T15" fmla="*/ 2147483647 h 507"/>
              <a:gd name="T16" fmla="*/ 2147483647 w 507"/>
              <a:gd name="T17" fmla="*/ 2147483647 h 507"/>
              <a:gd name="T18" fmla="*/ 2147483647 w 507"/>
              <a:gd name="T19" fmla="*/ 2147483647 h 5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7" h="507">
                <a:moveTo>
                  <a:pt x="253" y="507"/>
                </a:moveTo>
                <a:cubicBezTo>
                  <a:pt x="113" y="507"/>
                  <a:pt x="0" y="393"/>
                  <a:pt x="0" y="253"/>
                </a:cubicBezTo>
                <a:cubicBezTo>
                  <a:pt x="0" y="114"/>
                  <a:pt x="113" y="0"/>
                  <a:pt x="253" y="0"/>
                </a:cubicBezTo>
                <a:cubicBezTo>
                  <a:pt x="393" y="0"/>
                  <a:pt x="507" y="114"/>
                  <a:pt x="507" y="253"/>
                </a:cubicBezTo>
                <a:cubicBezTo>
                  <a:pt x="507" y="393"/>
                  <a:pt x="393" y="507"/>
                  <a:pt x="253" y="507"/>
                </a:cubicBezTo>
                <a:close/>
                <a:moveTo>
                  <a:pt x="253" y="40"/>
                </a:moveTo>
                <a:cubicBezTo>
                  <a:pt x="136" y="40"/>
                  <a:pt x="40" y="136"/>
                  <a:pt x="40" y="253"/>
                </a:cubicBezTo>
                <a:cubicBezTo>
                  <a:pt x="40" y="371"/>
                  <a:pt x="136" y="467"/>
                  <a:pt x="253" y="467"/>
                </a:cubicBezTo>
                <a:cubicBezTo>
                  <a:pt x="371" y="467"/>
                  <a:pt x="467" y="371"/>
                  <a:pt x="467" y="253"/>
                </a:cubicBezTo>
                <a:cubicBezTo>
                  <a:pt x="467" y="136"/>
                  <a:pt x="371" y="40"/>
                  <a:pt x="253" y="40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Freeform 6"/>
          <p:cNvSpPr>
            <a:spLocks noEditPoints="1"/>
          </p:cNvSpPr>
          <p:nvPr/>
        </p:nvSpPr>
        <p:spPr bwMode="auto">
          <a:xfrm>
            <a:off x="4532313" y="4649788"/>
            <a:ext cx="1173162" cy="1173162"/>
          </a:xfrm>
          <a:custGeom>
            <a:avLst/>
            <a:gdLst>
              <a:gd name="T0" fmla="*/ 2147483647 w 643"/>
              <a:gd name="T1" fmla="*/ 2147483647 h 643"/>
              <a:gd name="T2" fmla="*/ 0 w 643"/>
              <a:gd name="T3" fmla="*/ 2147483647 h 643"/>
              <a:gd name="T4" fmla="*/ 2147483647 w 643"/>
              <a:gd name="T5" fmla="*/ 0 h 643"/>
              <a:gd name="T6" fmla="*/ 2147483647 w 643"/>
              <a:gd name="T7" fmla="*/ 2147483647 h 643"/>
              <a:gd name="T8" fmla="*/ 2147483647 w 643"/>
              <a:gd name="T9" fmla="*/ 2147483647 h 643"/>
              <a:gd name="T10" fmla="*/ 2147483647 w 643"/>
              <a:gd name="T11" fmla="*/ 2147483647 h 643"/>
              <a:gd name="T12" fmla="*/ 2147483647 w 643"/>
              <a:gd name="T13" fmla="*/ 2147483647 h 643"/>
              <a:gd name="T14" fmla="*/ 2147483647 w 643"/>
              <a:gd name="T15" fmla="*/ 2147483647 h 643"/>
              <a:gd name="T16" fmla="*/ 2147483647 w 643"/>
              <a:gd name="T17" fmla="*/ 2147483647 h 643"/>
              <a:gd name="T18" fmla="*/ 2147483647 w 643"/>
              <a:gd name="T19" fmla="*/ 2147483647 h 6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3" h="643">
                <a:moveTo>
                  <a:pt x="322" y="643"/>
                </a:moveTo>
                <a:cubicBezTo>
                  <a:pt x="145" y="643"/>
                  <a:pt x="0" y="498"/>
                  <a:pt x="0" y="321"/>
                </a:cubicBezTo>
                <a:cubicBezTo>
                  <a:pt x="0" y="144"/>
                  <a:pt x="145" y="0"/>
                  <a:pt x="322" y="0"/>
                </a:cubicBezTo>
                <a:cubicBezTo>
                  <a:pt x="499" y="0"/>
                  <a:pt x="643" y="144"/>
                  <a:pt x="643" y="321"/>
                </a:cubicBezTo>
                <a:cubicBezTo>
                  <a:pt x="643" y="498"/>
                  <a:pt x="499" y="643"/>
                  <a:pt x="322" y="643"/>
                </a:cubicBezTo>
                <a:close/>
                <a:moveTo>
                  <a:pt x="322" y="40"/>
                </a:moveTo>
                <a:cubicBezTo>
                  <a:pt x="167" y="40"/>
                  <a:pt x="40" y="166"/>
                  <a:pt x="40" y="321"/>
                </a:cubicBezTo>
                <a:cubicBezTo>
                  <a:pt x="40" y="476"/>
                  <a:pt x="167" y="603"/>
                  <a:pt x="322" y="603"/>
                </a:cubicBezTo>
                <a:cubicBezTo>
                  <a:pt x="477" y="603"/>
                  <a:pt x="603" y="476"/>
                  <a:pt x="603" y="321"/>
                </a:cubicBezTo>
                <a:cubicBezTo>
                  <a:pt x="603" y="166"/>
                  <a:pt x="477" y="40"/>
                  <a:pt x="322" y="40"/>
                </a:cubicBezTo>
                <a:close/>
              </a:path>
            </a:pathLst>
          </a:custGeom>
          <a:solidFill>
            <a:srgbClr val="BF5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7"/>
          <p:cNvSpPr>
            <a:spLocks noEditPoints="1"/>
          </p:cNvSpPr>
          <p:nvPr/>
        </p:nvSpPr>
        <p:spPr bwMode="auto">
          <a:xfrm>
            <a:off x="6769100" y="3870325"/>
            <a:ext cx="1246188" cy="1246188"/>
          </a:xfrm>
          <a:custGeom>
            <a:avLst/>
            <a:gdLst>
              <a:gd name="T0" fmla="*/ 2147483647 w 683"/>
              <a:gd name="T1" fmla="*/ 2147483647 h 683"/>
              <a:gd name="T2" fmla="*/ 0 w 683"/>
              <a:gd name="T3" fmla="*/ 2147483647 h 683"/>
              <a:gd name="T4" fmla="*/ 2147483647 w 683"/>
              <a:gd name="T5" fmla="*/ 0 h 683"/>
              <a:gd name="T6" fmla="*/ 2147483647 w 683"/>
              <a:gd name="T7" fmla="*/ 2147483647 h 683"/>
              <a:gd name="T8" fmla="*/ 2147483647 w 683"/>
              <a:gd name="T9" fmla="*/ 2147483647 h 683"/>
              <a:gd name="T10" fmla="*/ 2147483647 w 683"/>
              <a:gd name="T11" fmla="*/ 2147483647 h 683"/>
              <a:gd name="T12" fmla="*/ 2147483647 w 683"/>
              <a:gd name="T13" fmla="*/ 2147483647 h 683"/>
              <a:gd name="T14" fmla="*/ 2147483647 w 683"/>
              <a:gd name="T15" fmla="*/ 2147483647 h 683"/>
              <a:gd name="T16" fmla="*/ 2147483647 w 683"/>
              <a:gd name="T17" fmla="*/ 2147483647 h 683"/>
              <a:gd name="T18" fmla="*/ 2147483647 w 683"/>
              <a:gd name="T19" fmla="*/ 2147483647 h 6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83" h="683">
                <a:moveTo>
                  <a:pt x="342" y="683"/>
                </a:moveTo>
                <a:cubicBezTo>
                  <a:pt x="154" y="683"/>
                  <a:pt x="0" y="530"/>
                  <a:pt x="0" y="341"/>
                </a:cubicBezTo>
                <a:cubicBezTo>
                  <a:pt x="0" y="153"/>
                  <a:pt x="154" y="0"/>
                  <a:pt x="342" y="0"/>
                </a:cubicBezTo>
                <a:cubicBezTo>
                  <a:pt x="530" y="0"/>
                  <a:pt x="683" y="153"/>
                  <a:pt x="683" y="341"/>
                </a:cubicBezTo>
                <a:cubicBezTo>
                  <a:pt x="683" y="530"/>
                  <a:pt x="530" y="683"/>
                  <a:pt x="342" y="683"/>
                </a:cubicBezTo>
                <a:close/>
                <a:moveTo>
                  <a:pt x="342" y="40"/>
                </a:moveTo>
                <a:cubicBezTo>
                  <a:pt x="176" y="40"/>
                  <a:pt x="40" y="175"/>
                  <a:pt x="40" y="341"/>
                </a:cubicBezTo>
                <a:cubicBezTo>
                  <a:pt x="40" y="508"/>
                  <a:pt x="176" y="643"/>
                  <a:pt x="342" y="643"/>
                </a:cubicBezTo>
                <a:cubicBezTo>
                  <a:pt x="508" y="643"/>
                  <a:pt x="643" y="508"/>
                  <a:pt x="643" y="341"/>
                </a:cubicBezTo>
                <a:cubicBezTo>
                  <a:pt x="643" y="175"/>
                  <a:pt x="508" y="40"/>
                  <a:pt x="342" y="40"/>
                </a:cubicBezTo>
                <a:close/>
              </a:path>
            </a:pathLst>
          </a:custGeom>
          <a:solidFill>
            <a:srgbClr val="F8D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8"/>
          <p:cNvSpPr>
            <a:spLocks noEditPoints="1"/>
          </p:cNvSpPr>
          <p:nvPr/>
        </p:nvSpPr>
        <p:spPr bwMode="auto">
          <a:xfrm>
            <a:off x="6122988" y="1978025"/>
            <a:ext cx="1414462" cy="1412875"/>
          </a:xfrm>
          <a:custGeom>
            <a:avLst/>
            <a:gdLst>
              <a:gd name="T0" fmla="*/ 2147483647 w 775"/>
              <a:gd name="T1" fmla="*/ 2147483647 h 775"/>
              <a:gd name="T2" fmla="*/ 0 w 775"/>
              <a:gd name="T3" fmla="*/ 2147483647 h 775"/>
              <a:gd name="T4" fmla="*/ 2147483647 w 775"/>
              <a:gd name="T5" fmla="*/ 0 h 775"/>
              <a:gd name="T6" fmla="*/ 2147483647 w 775"/>
              <a:gd name="T7" fmla="*/ 2147483647 h 775"/>
              <a:gd name="T8" fmla="*/ 2147483647 w 775"/>
              <a:gd name="T9" fmla="*/ 2147483647 h 775"/>
              <a:gd name="T10" fmla="*/ 2147483647 w 775"/>
              <a:gd name="T11" fmla="*/ 2147483647 h 775"/>
              <a:gd name="T12" fmla="*/ 2147483647 w 775"/>
              <a:gd name="T13" fmla="*/ 2147483647 h 775"/>
              <a:gd name="T14" fmla="*/ 2147483647 w 775"/>
              <a:gd name="T15" fmla="*/ 2147483647 h 775"/>
              <a:gd name="T16" fmla="*/ 2147483647 w 775"/>
              <a:gd name="T17" fmla="*/ 2147483647 h 775"/>
              <a:gd name="T18" fmla="*/ 2147483647 w 775"/>
              <a:gd name="T19" fmla="*/ 2147483647 h 7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75" h="775">
                <a:moveTo>
                  <a:pt x="388" y="775"/>
                </a:moveTo>
                <a:cubicBezTo>
                  <a:pt x="174" y="775"/>
                  <a:pt x="0" y="601"/>
                  <a:pt x="0" y="387"/>
                </a:cubicBezTo>
                <a:cubicBezTo>
                  <a:pt x="0" y="174"/>
                  <a:pt x="174" y="0"/>
                  <a:pt x="388" y="0"/>
                </a:cubicBezTo>
                <a:cubicBezTo>
                  <a:pt x="602" y="0"/>
                  <a:pt x="775" y="174"/>
                  <a:pt x="775" y="387"/>
                </a:cubicBezTo>
                <a:cubicBezTo>
                  <a:pt x="775" y="601"/>
                  <a:pt x="602" y="775"/>
                  <a:pt x="388" y="775"/>
                </a:cubicBezTo>
                <a:close/>
                <a:moveTo>
                  <a:pt x="388" y="44"/>
                </a:moveTo>
                <a:cubicBezTo>
                  <a:pt x="199" y="44"/>
                  <a:pt x="44" y="198"/>
                  <a:pt x="44" y="387"/>
                </a:cubicBezTo>
                <a:cubicBezTo>
                  <a:pt x="44" y="577"/>
                  <a:pt x="199" y="731"/>
                  <a:pt x="388" y="731"/>
                </a:cubicBezTo>
                <a:cubicBezTo>
                  <a:pt x="577" y="731"/>
                  <a:pt x="731" y="577"/>
                  <a:pt x="731" y="387"/>
                </a:cubicBezTo>
                <a:cubicBezTo>
                  <a:pt x="731" y="198"/>
                  <a:pt x="577" y="44"/>
                  <a:pt x="388" y="44"/>
                </a:cubicBezTo>
                <a:close/>
              </a:path>
            </a:pathLst>
          </a:custGeom>
          <a:solidFill>
            <a:srgbClr val="F04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Group 61"/>
          <p:cNvGrpSpPr/>
          <p:nvPr/>
        </p:nvGrpSpPr>
        <p:grpSpPr>
          <a:xfrm>
            <a:off x="5550471" y="3450019"/>
            <a:ext cx="376366" cy="373889"/>
            <a:chOff x="2611438" y="6434138"/>
            <a:chExt cx="241301" cy="239713"/>
          </a:xfrm>
          <a:solidFill>
            <a:srgbClr val="F77258"/>
          </a:solidFill>
        </p:grpSpPr>
        <p:sp>
          <p:nvSpPr>
            <p:cNvPr id="26" name="Freeform 240"/>
            <p:cNvSpPr>
              <a:spLocks noEditPoints="1"/>
            </p:cNvSpPr>
            <p:nvPr/>
          </p:nvSpPr>
          <p:spPr bwMode="auto">
            <a:xfrm>
              <a:off x="2682876" y="6434138"/>
              <a:ext cx="169863" cy="168275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7" name="Freeform 241"/>
            <p:cNvSpPr>
              <a:spLocks/>
            </p:cNvSpPr>
            <p:nvPr/>
          </p:nvSpPr>
          <p:spPr bwMode="auto">
            <a:xfrm>
              <a:off x="2619376" y="6500813"/>
              <a:ext cx="79375" cy="71438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1" name="Freeform 242"/>
            <p:cNvSpPr>
              <a:spLocks/>
            </p:cNvSpPr>
            <p:nvPr/>
          </p:nvSpPr>
          <p:spPr bwMode="auto">
            <a:xfrm>
              <a:off x="2713038" y="6588126"/>
              <a:ext cx="71438" cy="77788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2" name="Freeform 243"/>
            <p:cNvSpPr>
              <a:spLocks/>
            </p:cNvSpPr>
            <p:nvPr/>
          </p:nvSpPr>
          <p:spPr bwMode="auto">
            <a:xfrm>
              <a:off x="2668588" y="6577013"/>
              <a:ext cx="41275" cy="41275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33" name="Freeform 244"/>
            <p:cNvSpPr>
              <a:spLocks/>
            </p:cNvSpPr>
            <p:nvPr/>
          </p:nvSpPr>
          <p:spPr bwMode="auto">
            <a:xfrm>
              <a:off x="2611438" y="6599238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6" name="Group 67"/>
          <p:cNvGrpSpPr/>
          <p:nvPr/>
        </p:nvGrpSpPr>
        <p:grpSpPr>
          <a:xfrm>
            <a:off x="4816451" y="4953446"/>
            <a:ext cx="504466" cy="501189"/>
            <a:chOff x="5016501" y="4030663"/>
            <a:chExt cx="244475" cy="242887"/>
          </a:xfrm>
          <a:solidFill>
            <a:srgbClr val="BF55DB"/>
          </a:solidFill>
        </p:grpSpPr>
        <p:sp>
          <p:nvSpPr>
            <p:cNvPr id="23" name="Freeform 434"/>
            <p:cNvSpPr>
              <a:spLocks/>
            </p:cNvSpPr>
            <p:nvPr/>
          </p:nvSpPr>
          <p:spPr bwMode="auto">
            <a:xfrm>
              <a:off x="5016501" y="4030663"/>
              <a:ext cx="203200" cy="201613"/>
            </a:xfrm>
            <a:custGeom>
              <a:avLst/>
              <a:gdLst>
                <a:gd name="T0" fmla="*/ 37 w 54"/>
                <a:gd name="T1" fmla="*/ 23 h 54"/>
                <a:gd name="T2" fmla="*/ 31 w 54"/>
                <a:gd name="T3" fmla="*/ 23 h 54"/>
                <a:gd name="T4" fmla="*/ 28 w 54"/>
                <a:gd name="T5" fmla="*/ 8 h 54"/>
                <a:gd name="T6" fmla="*/ 20 w 54"/>
                <a:gd name="T7" fmla="*/ 0 h 54"/>
                <a:gd name="T8" fmla="*/ 17 w 54"/>
                <a:gd name="T9" fmla="*/ 14 h 54"/>
                <a:gd name="T10" fmla="*/ 26 w 54"/>
                <a:gd name="T11" fmla="*/ 23 h 54"/>
                <a:gd name="T12" fmla="*/ 23 w 54"/>
                <a:gd name="T13" fmla="*/ 25 h 54"/>
                <a:gd name="T14" fmla="*/ 14 w 54"/>
                <a:gd name="T15" fmla="*/ 17 h 54"/>
                <a:gd name="T16" fmla="*/ 0 w 54"/>
                <a:gd name="T17" fmla="*/ 20 h 54"/>
                <a:gd name="T18" fmla="*/ 9 w 54"/>
                <a:gd name="T19" fmla="*/ 28 h 54"/>
                <a:gd name="T20" fmla="*/ 23 w 54"/>
                <a:gd name="T21" fmla="*/ 31 h 54"/>
                <a:gd name="T22" fmla="*/ 23 w 54"/>
                <a:gd name="T23" fmla="*/ 37 h 54"/>
                <a:gd name="T24" fmla="*/ 40 w 54"/>
                <a:gd name="T25" fmla="*/ 54 h 54"/>
                <a:gd name="T26" fmla="*/ 54 w 54"/>
                <a:gd name="T27" fmla="*/ 40 h 54"/>
                <a:gd name="T28" fmla="*/ 37 w 54"/>
                <a:gd name="T29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4">
                  <a:moveTo>
                    <a:pt x="37" y="23"/>
                  </a:moveTo>
                  <a:cubicBezTo>
                    <a:pt x="35" y="21"/>
                    <a:pt x="33" y="21"/>
                    <a:pt x="31" y="23"/>
                  </a:cubicBezTo>
                  <a:cubicBezTo>
                    <a:pt x="31" y="23"/>
                    <a:pt x="37" y="17"/>
                    <a:pt x="28" y="8"/>
                  </a:cubicBezTo>
                  <a:cubicBezTo>
                    <a:pt x="26" y="6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6" y="25"/>
                    <a:pt x="9" y="28"/>
                  </a:cubicBezTo>
                  <a:cubicBezTo>
                    <a:pt x="17" y="37"/>
                    <a:pt x="23" y="31"/>
                    <a:pt x="23" y="31"/>
                  </a:cubicBezTo>
                  <a:cubicBezTo>
                    <a:pt x="21" y="33"/>
                    <a:pt x="21" y="35"/>
                    <a:pt x="23" y="37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54" y="40"/>
                    <a:pt x="54" y="40"/>
                    <a:pt x="54" y="40"/>
                  </a:cubicBezTo>
                  <a:lnTo>
                    <a:pt x="3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5" name="Freeform 435"/>
            <p:cNvSpPr>
              <a:spLocks/>
            </p:cNvSpPr>
            <p:nvPr/>
          </p:nvSpPr>
          <p:spPr bwMode="auto">
            <a:xfrm>
              <a:off x="5178426" y="4187825"/>
              <a:ext cx="82550" cy="85725"/>
            </a:xfrm>
            <a:custGeom>
              <a:avLst/>
              <a:gdLst>
                <a:gd name="T0" fmla="*/ 17 w 22"/>
                <a:gd name="T1" fmla="*/ 3 h 23"/>
                <a:gd name="T2" fmla="*/ 14 w 22"/>
                <a:gd name="T3" fmla="*/ 0 h 23"/>
                <a:gd name="T4" fmla="*/ 0 w 22"/>
                <a:gd name="T5" fmla="*/ 15 h 23"/>
                <a:gd name="T6" fmla="*/ 2 w 22"/>
                <a:gd name="T7" fmla="*/ 17 h 23"/>
                <a:gd name="T8" fmla="*/ 21 w 22"/>
                <a:gd name="T9" fmla="*/ 22 h 23"/>
                <a:gd name="T10" fmla="*/ 17 w 22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7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2" y="17"/>
                  </a:cubicBezTo>
                  <a:cubicBezTo>
                    <a:pt x="8" y="23"/>
                    <a:pt x="21" y="22"/>
                    <a:pt x="21" y="22"/>
                  </a:cubicBezTo>
                  <a:cubicBezTo>
                    <a:pt x="21" y="22"/>
                    <a:pt x="22" y="9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7158037" y="4259261"/>
            <a:ext cx="468314" cy="468314"/>
            <a:chOff x="5497513" y="3068638"/>
            <a:chExt cx="239713" cy="239713"/>
          </a:xfrm>
          <a:solidFill>
            <a:srgbClr val="F8D845"/>
          </a:solidFill>
        </p:grpSpPr>
        <p:sp>
          <p:nvSpPr>
            <p:cNvPr id="21" name="Freeform 367"/>
            <p:cNvSpPr>
              <a:spLocks/>
            </p:cNvSpPr>
            <p:nvPr/>
          </p:nvSpPr>
          <p:spPr bwMode="auto">
            <a:xfrm>
              <a:off x="5572126" y="3162301"/>
              <a:ext cx="96838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2" name="Freeform 368"/>
            <p:cNvSpPr>
              <a:spLocks noEditPoints="1"/>
            </p:cNvSpPr>
            <p:nvPr/>
          </p:nvSpPr>
          <p:spPr bwMode="auto">
            <a:xfrm>
              <a:off x="5497513" y="3068638"/>
              <a:ext cx="239713" cy="239713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18" name="Group 73"/>
          <p:cNvGrpSpPr/>
          <p:nvPr/>
        </p:nvGrpSpPr>
        <p:grpSpPr>
          <a:xfrm>
            <a:off x="6573773" y="2525612"/>
            <a:ext cx="512891" cy="383819"/>
            <a:chOff x="9344026" y="3128963"/>
            <a:chExt cx="239713" cy="179388"/>
          </a:xfrm>
          <a:solidFill>
            <a:srgbClr val="F04077"/>
          </a:solidFill>
        </p:grpSpPr>
        <p:sp>
          <p:nvSpPr>
            <p:cNvPr id="19" name="Freeform 375"/>
            <p:cNvSpPr>
              <a:spLocks noEditPoints="1"/>
            </p:cNvSpPr>
            <p:nvPr/>
          </p:nvSpPr>
          <p:spPr bwMode="auto">
            <a:xfrm>
              <a:off x="9344026" y="3128963"/>
              <a:ext cx="239713" cy="179388"/>
            </a:xfrm>
            <a:custGeom>
              <a:avLst/>
              <a:gdLst>
                <a:gd name="T0" fmla="*/ 123 w 151"/>
                <a:gd name="T1" fmla="*/ 0 h 113"/>
                <a:gd name="T2" fmla="*/ 28 w 151"/>
                <a:gd name="T3" fmla="*/ 0 h 113"/>
                <a:gd name="T4" fmla="*/ 0 w 151"/>
                <a:gd name="T5" fmla="*/ 66 h 113"/>
                <a:gd name="T6" fmla="*/ 0 w 151"/>
                <a:gd name="T7" fmla="*/ 113 h 113"/>
                <a:gd name="T8" fmla="*/ 151 w 151"/>
                <a:gd name="T9" fmla="*/ 113 h 113"/>
                <a:gd name="T10" fmla="*/ 151 w 151"/>
                <a:gd name="T11" fmla="*/ 66 h 113"/>
                <a:gd name="T12" fmla="*/ 123 w 151"/>
                <a:gd name="T13" fmla="*/ 0 h 113"/>
                <a:gd name="T14" fmla="*/ 142 w 151"/>
                <a:gd name="T15" fmla="*/ 104 h 113"/>
                <a:gd name="T16" fmla="*/ 9 w 151"/>
                <a:gd name="T17" fmla="*/ 104 h 113"/>
                <a:gd name="T18" fmla="*/ 9 w 151"/>
                <a:gd name="T19" fmla="*/ 75 h 113"/>
                <a:gd name="T20" fmla="*/ 142 w 151"/>
                <a:gd name="T21" fmla="*/ 75 h 113"/>
                <a:gd name="T22" fmla="*/ 142 w 151"/>
                <a:gd name="T23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13">
                  <a:moveTo>
                    <a:pt x="123" y="0"/>
                  </a:moveTo>
                  <a:lnTo>
                    <a:pt x="28" y="0"/>
                  </a:lnTo>
                  <a:lnTo>
                    <a:pt x="0" y="66"/>
                  </a:lnTo>
                  <a:lnTo>
                    <a:pt x="0" y="113"/>
                  </a:lnTo>
                  <a:lnTo>
                    <a:pt x="151" y="113"/>
                  </a:lnTo>
                  <a:lnTo>
                    <a:pt x="151" y="66"/>
                  </a:lnTo>
                  <a:lnTo>
                    <a:pt x="123" y="0"/>
                  </a:lnTo>
                  <a:close/>
                  <a:moveTo>
                    <a:pt x="142" y="104"/>
                  </a:moveTo>
                  <a:lnTo>
                    <a:pt x="9" y="104"/>
                  </a:lnTo>
                  <a:lnTo>
                    <a:pt x="9" y="75"/>
                  </a:lnTo>
                  <a:lnTo>
                    <a:pt x="142" y="75"/>
                  </a:lnTo>
                  <a:lnTo>
                    <a:pt x="14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20" name="Rectangle 376"/>
            <p:cNvSpPr>
              <a:spLocks noChangeArrowheads="1"/>
            </p:cNvSpPr>
            <p:nvPr/>
          </p:nvSpPr>
          <p:spPr bwMode="auto">
            <a:xfrm>
              <a:off x="9539288" y="3263901"/>
              <a:ext cx="142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grpSp>
        <p:nvGrpSpPr>
          <p:cNvPr id="25616" name="组合 35"/>
          <p:cNvGrpSpPr>
            <a:grpSpLocks/>
          </p:cNvGrpSpPr>
          <p:nvPr/>
        </p:nvGrpSpPr>
        <p:grpSpPr bwMode="auto">
          <a:xfrm>
            <a:off x="7726363" y="2328863"/>
            <a:ext cx="2682875" cy="773112"/>
            <a:chOff x="7739699" y="2468062"/>
            <a:chExt cx="2682082" cy="773183"/>
          </a:xfrm>
        </p:grpSpPr>
        <p:sp>
          <p:nvSpPr>
            <p:cNvPr id="25628" name="TextBox 76"/>
            <p:cNvSpPr txBox="1">
              <a:spLocks noChangeArrowheads="1"/>
            </p:cNvSpPr>
            <p:nvPr/>
          </p:nvSpPr>
          <p:spPr bwMode="auto">
            <a:xfrm>
              <a:off x="7739699" y="246806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29" name="Rectangle 77"/>
            <p:cNvSpPr>
              <a:spLocks noChangeArrowheads="1"/>
            </p:cNvSpPr>
            <p:nvPr/>
          </p:nvSpPr>
          <p:spPr bwMode="auto">
            <a:xfrm>
              <a:off x="7739699" y="2718025"/>
              <a:ext cx="26820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id-ID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617" name="组合 38"/>
          <p:cNvGrpSpPr>
            <a:grpSpLocks/>
          </p:cNvGrpSpPr>
          <p:nvPr/>
        </p:nvGrpSpPr>
        <p:grpSpPr bwMode="auto">
          <a:xfrm>
            <a:off x="2265363" y="2909888"/>
            <a:ext cx="2698750" cy="773112"/>
            <a:chOff x="2278748" y="3049131"/>
            <a:chExt cx="2698493" cy="773183"/>
          </a:xfrm>
        </p:grpSpPr>
        <p:sp>
          <p:nvSpPr>
            <p:cNvPr id="25626" name="TextBox 78"/>
            <p:cNvSpPr txBox="1">
              <a:spLocks noChangeArrowheads="1"/>
            </p:cNvSpPr>
            <p:nvPr/>
          </p:nvSpPr>
          <p:spPr bwMode="auto">
            <a:xfrm>
              <a:off x="3944899" y="3049131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27" name="Rectangle 79"/>
            <p:cNvSpPr>
              <a:spLocks noChangeArrowheads="1"/>
            </p:cNvSpPr>
            <p:nvPr/>
          </p:nvSpPr>
          <p:spPr bwMode="auto">
            <a:xfrm>
              <a:off x="2278748" y="3299094"/>
              <a:ext cx="2698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id-ID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618" name="组合 41"/>
          <p:cNvGrpSpPr>
            <a:grpSpLocks/>
          </p:cNvGrpSpPr>
          <p:nvPr/>
        </p:nvGrpSpPr>
        <p:grpSpPr bwMode="auto">
          <a:xfrm>
            <a:off x="8142288" y="4067175"/>
            <a:ext cx="2681287" cy="773113"/>
            <a:chOff x="8154223" y="4206883"/>
            <a:chExt cx="2682082" cy="773183"/>
          </a:xfrm>
        </p:grpSpPr>
        <p:sp>
          <p:nvSpPr>
            <p:cNvPr id="25624" name="TextBox 80"/>
            <p:cNvSpPr txBox="1">
              <a:spLocks noChangeArrowheads="1"/>
            </p:cNvSpPr>
            <p:nvPr/>
          </p:nvSpPr>
          <p:spPr bwMode="auto">
            <a:xfrm>
              <a:off x="8154223" y="420688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25" name="Rectangle 81"/>
            <p:cNvSpPr>
              <a:spLocks noChangeArrowheads="1"/>
            </p:cNvSpPr>
            <p:nvPr/>
          </p:nvSpPr>
          <p:spPr bwMode="auto">
            <a:xfrm>
              <a:off x="8154223" y="4456846"/>
              <a:ext cx="26820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id-ID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619" name="组合 44"/>
          <p:cNvGrpSpPr>
            <a:grpSpLocks/>
          </p:cNvGrpSpPr>
          <p:nvPr/>
        </p:nvGrpSpPr>
        <p:grpSpPr bwMode="auto">
          <a:xfrm>
            <a:off x="1736725" y="4821238"/>
            <a:ext cx="2698750" cy="773112"/>
            <a:chOff x="1749108" y="4961412"/>
            <a:chExt cx="2698493" cy="773183"/>
          </a:xfrm>
        </p:grpSpPr>
        <p:sp>
          <p:nvSpPr>
            <p:cNvPr id="25622" name="TextBox 82"/>
            <p:cNvSpPr txBox="1">
              <a:spLocks noChangeArrowheads="1"/>
            </p:cNvSpPr>
            <p:nvPr/>
          </p:nvSpPr>
          <p:spPr bwMode="auto">
            <a:xfrm>
              <a:off x="3401981" y="4961412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id-ID" altLang="zh-CN" sz="16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623" name="Rectangle 83"/>
            <p:cNvSpPr>
              <a:spLocks noChangeArrowheads="1"/>
            </p:cNvSpPr>
            <p:nvPr/>
          </p:nvSpPr>
          <p:spPr bwMode="auto">
            <a:xfrm>
              <a:off x="1749108" y="5211375"/>
              <a:ext cx="2698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，请淘宝搜索：锐旗设计</a:t>
              </a:r>
              <a:endParaRPr lang="id-ID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620" name="TextBox 86"/>
          <p:cNvSpPr txBox="1">
            <a:spLocks noChangeArrowheads="1"/>
          </p:cNvSpPr>
          <p:nvPr/>
        </p:nvSpPr>
        <p:spPr bwMode="auto">
          <a:xfrm>
            <a:off x="4338638" y="1985963"/>
            <a:ext cx="100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微软雅黑" pitchFamily="34" charset="-122"/>
                <a:ea typeface="微软雅黑" pitchFamily="34" charset="-122"/>
              </a:rPr>
              <a:t>添加标题</a:t>
            </a:r>
            <a:endParaRPr lang="id-ID" altLang="zh-CN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21" name="Freeform 37"/>
          <p:cNvSpPr>
            <a:spLocks/>
          </p:cNvSpPr>
          <p:nvPr/>
        </p:nvSpPr>
        <p:spPr bwMode="auto">
          <a:xfrm>
            <a:off x="4608513" y="1493838"/>
            <a:ext cx="465137" cy="427037"/>
          </a:xfrm>
          <a:custGeom>
            <a:avLst/>
            <a:gdLst>
              <a:gd name="T0" fmla="*/ 2147483647 w 62"/>
              <a:gd name="T1" fmla="*/ 2147483647 h 57"/>
              <a:gd name="T2" fmla="*/ 2147483647 w 62"/>
              <a:gd name="T3" fmla="*/ 2147483647 h 57"/>
              <a:gd name="T4" fmla="*/ 2147483647 w 62"/>
              <a:gd name="T5" fmla="*/ 2147483647 h 57"/>
              <a:gd name="T6" fmla="*/ 2147483647 w 62"/>
              <a:gd name="T7" fmla="*/ 2147483647 h 57"/>
              <a:gd name="T8" fmla="*/ 2147483647 w 62"/>
              <a:gd name="T9" fmla="*/ 2147483647 h 57"/>
              <a:gd name="T10" fmla="*/ 2147483647 w 62"/>
              <a:gd name="T11" fmla="*/ 2147483647 h 57"/>
              <a:gd name="T12" fmla="*/ 2147483647 w 62"/>
              <a:gd name="T13" fmla="*/ 2147483647 h 57"/>
              <a:gd name="T14" fmla="*/ 2147483647 w 62"/>
              <a:gd name="T15" fmla="*/ 2147483647 h 57"/>
              <a:gd name="T16" fmla="*/ 2147483647 w 62"/>
              <a:gd name="T17" fmla="*/ 2147483647 h 57"/>
              <a:gd name="T18" fmla="*/ 2147483647 w 62"/>
              <a:gd name="T19" fmla="*/ 2147483647 h 57"/>
              <a:gd name="T20" fmla="*/ 2147483647 w 62"/>
              <a:gd name="T21" fmla="*/ 2147483647 h 57"/>
              <a:gd name="T22" fmla="*/ 2147483647 w 62"/>
              <a:gd name="T23" fmla="*/ 2147483647 h 57"/>
              <a:gd name="T24" fmla="*/ 2147483647 w 62"/>
              <a:gd name="T25" fmla="*/ 2147483647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" h="57">
                <a:moveTo>
                  <a:pt x="46" y="3"/>
                </a:moveTo>
                <a:cubicBezTo>
                  <a:pt x="46" y="3"/>
                  <a:pt x="36" y="8"/>
                  <a:pt x="25" y="4"/>
                </a:cubicBezTo>
                <a:cubicBezTo>
                  <a:pt x="14" y="0"/>
                  <a:pt x="9" y="2"/>
                  <a:pt x="4" y="8"/>
                </a:cubicBezTo>
                <a:cubicBezTo>
                  <a:pt x="3" y="7"/>
                  <a:pt x="2" y="7"/>
                  <a:pt x="1" y="8"/>
                </a:cubicBezTo>
                <a:cubicBezTo>
                  <a:pt x="0" y="8"/>
                  <a:pt x="0" y="10"/>
                  <a:pt x="1" y="11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7"/>
                  <a:pt x="29" y="57"/>
                  <a:pt x="30" y="57"/>
                </a:cubicBezTo>
                <a:cubicBezTo>
                  <a:pt x="31" y="57"/>
                  <a:pt x="31" y="57"/>
                  <a:pt x="32" y="57"/>
                </a:cubicBezTo>
                <a:cubicBezTo>
                  <a:pt x="33" y="56"/>
                  <a:pt x="33" y="54"/>
                  <a:pt x="32" y="53"/>
                </a:cubicBezTo>
                <a:cubicBezTo>
                  <a:pt x="20" y="33"/>
                  <a:pt x="20" y="33"/>
                  <a:pt x="20" y="33"/>
                </a:cubicBezTo>
                <a:cubicBezTo>
                  <a:pt x="25" y="27"/>
                  <a:pt x="30" y="26"/>
                  <a:pt x="41" y="30"/>
                </a:cubicBezTo>
                <a:cubicBezTo>
                  <a:pt x="52" y="33"/>
                  <a:pt x="62" y="28"/>
                  <a:pt x="62" y="28"/>
                </a:cubicBezTo>
                <a:lnTo>
                  <a:pt x="46" y="3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6627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ectangle 48"/>
          <p:cNvSpPr/>
          <p:nvPr/>
        </p:nvSpPr>
        <p:spPr>
          <a:xfrm>
            <a:off x="374650" y="1470025"/>
            <a:ext cx="10944225" cy="1476375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62"/>
          <p:cNvSpPr/>
          <p:nvPr/>
        </p:nvSpPr>
        <p:spPr>
          <a:xfrm>
            <a:off x="374650" y="4654550"/>
            <a:ext cx="10944225" cy="1476375"/>
          </a:xfrm>
          <a:prstGeom prst="rect">
            <a:avLst/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61"/>
          <p:cNvSpPr/>
          <p:nvPr/>
        </p:nvSpPr>
        <p:spPr>
          <a:xfrm>
            <a:off x="374650" y="3048000"/>
            <a:ext cx="10944225" cy="1474788"/>
          </a:xfrm>
          <a:prstGeom prst="rect">
            <a:avLst/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26631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732338"/>
            <a:ext cx="13350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732338"/>
            <a:ext cx="13350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4721225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3136900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3136900"/>
            <a:ext cx="13366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38" y="1527175"/>
            <a:ext cx="13350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组合 14"/>
          <p:cNvGrpSpPr>
            <a:grpSpLocks/>
          </p:cNvGrpSpPr>
          <p:nvPr/>
        </p:nvGrpSpPr>
        <p:grpSpPr bwMode="auto">
          <a:xfrm>
            <a:off x="461963" y="1724025"/>
            <a:ext cx="6200775" cy="966788"/>
            <a:chOff x="2925414" y="1928792"/>
            <a:chExt cx="6200204" cy="967167"/>
          </a:xfrm>
        </p:grpSpPr>
        <p:sp>
          <p:nvSpPr>
            <p:cNvPr id="26644" name="文本框 15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45" name="矩形 16"/>
            <p:cNvSpPr>
              <a:spLocks noChangeArrowheads="1"/>
            </p:cNvSpPr>
            <p:nvPr/>
          </p:nvSpPr>
          <p:spPr bwMode="auto">
            <a:xfrm>
              <a:off x="2925414" y="2372739"/>
              <a:ext cx="62002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锐旗设计为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您效劳，专业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模板设计、个性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定制美化，打造您的演示专场秀。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638" name="组合 17"/>
          <p:cNvGrpSpPr>
            <a:grpSpLocks/>
          </p:cNvGrpSpPr>
          <p:nvPr/>
        </p:nvGrpSpPr>
        <p:grpSpPr bwMode="auto">
          <a:xfrm>
            <a:off x="461963" y="3406775"/>
            <a:ext cx="4922837" cy="966788"/>
            <a:chOff x="2925413" y="1928792"/>
            <a:chExt cx="4922947" cy="967167"/>
          </a:xfrm>
        </p:grpSpPr>
        <p:sp>
          <p:nvSpPr>
            <p:cNvPr id="26642" name="文本框 18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43" name="矩形 19"/>
            <p:cNvSpPr>
              <a:spLocks noChangeArrowheads="1"/>
            </p:cNvSpPr>
            <p:nvPr/>
          </p:nvSpPr>
          <p:spPr bwMode="auto">
            <a:xfrm>
              <a:off x="2925413" y="2372739"/>
              <a:ext cx="49229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锐旗设计为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您效劳，专业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模板设计、个性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定制美化，打造您的演示专场秀。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639" name="组合 20"/>
          <p:cNvGrpSpPr>
            <a:grpSpLocks/>
          </p:cNvGrpSpPr>
          <p:nvPr/>
        </p:nvGrpSpPr>
        <p:grpSpPr bwMode="auto">
          <a:xfrm>
            <a:off x="461963" y="4905375"/>
            <a:ext cx="3806825" cy="966788"/>
            <a:chOff x="2925414" y="1928792"/>
            <a:chExt cx="3807316" cy="967167"/>
          </a:xfrm>
        </p:grpSpPr>
        <p:sp>
          <p:nvSpPr>
            <p:cNvPr id="26640" name="文本框 21"/>
            <p:cNvSpPr txBox="1">
              <a:spLocks noChangeArrowheads="1"/>
            </p:cNvSpPr>
            <p:nvPr/>
          </p:nvSpPr>
          <p:spPr bwMode="auto">
            <a:xfrm>
              <a:off x="2925414" y="1928792"/>
              <a:ext cx="2457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囚心钻研，诚心不贰</a:t>
              </a:r>
              <a:endParaRPr lang="en-US" altLang="zh-CN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641" name="矩形 22"/>
            <p:cNvSpPr>
              <a:spLocks noChangeArrowheads="1"/>
            </p:cNvSpPr>
            <p:nvPr/>
          </p:nvSpPr>
          <p:spPr bwMode="auto">
            <a:xfrm>
              <a:off x="2925414" y="2372739"/>
              <a:ext cx="38073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锐旗设计为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您效劳，专业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模板设计、个性</a:t>
              </a:r>
              <a:r>
                <a:rPr lang="en-US" altLang="zh-CN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PPT</a:t>
              </a:r>
              <a:r>
                <a:rPr lang="zh-CN" altLang="en-US" sz="14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定制美化，打造您的演示专场秀。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765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6"/>
          <p:cNvSpPr>
            <a:spLocks/>
          </p:cNvSpPr>
          <p:nvPr/>
        </p:nvSpPr>
        <p:spPr bwMode="auto">
          <a:xfrm rot="19653139">
            <a:off x="6213475" y="2295525"/>
            <a:ext cx="1335088" cy="982663"/>
          </a:xfrm>
          <a:custGeom>
            <a:avLst/>
            <a:gdLst/>
            <a:ahLst/>
            <a:cxnLst>
              <a:cxn ang="0">
                <a:pos x="924" y="201"/>
              </a:cxn>
              <a:cxn ang="0">
                <a:pos x="563" y="679"/>
              </a:cxn>
              <a:cxn ang="0">
                <a:pos x="0" y="440"/>
              </a:cxn>
              <a:cxn ang="0">
                <a:pos x="0" y="440"/>
              </a:cxn>
              <a:cxn ang="0">
                <a:pos x="374" y="0"/>
              </a:cxn>
              <a:cxn ang="0">
                <a:pos x="924" y="192"/>
              </a:cxn>
              <a:cxn ang="0">
                <a:pos x="924" y="201"/>
              </a:cxn>
            </a:cxnLst>
            <a:rect l="0" t="0" r="r" b="b"/>
            <a:pathLst>
              <a:path w="924" h="679">
                <a:moveTo>
                  <a:pt x="924" y="201"/>
                </a:moveTo>
                <a:lnTo>
                  <a:pt x="563" y="679"/>
                </a:lnTo>
                <a:lnTo>
                  <a:pt x="0" y="440"/>
                </a:lnTo>
                <a:lnTo>
                  <a:pt x="0" y="440"/>
                </a:lnTo>
                <a:lnTo>
                  <a:pt x="374" y="0"/>
                </a:lnTo>
                <a:lnTo>
                  <a:pt x="924" y="192"/>
                </a:lnTo>
                <a:lnTo>
                  <a:pt x="924" y="201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9653139">
            <a:off x="7186613" y="2274888"/>
            <a:ext cx="619125" cy="1260475"/>
          </a:xfrm>
          <a:custGeom>
            <a:avLst/>
            <a:gdLst/>
            <a:ahLst/>
            <a:cxnLst>
              <a:cxn ang="0">
                <a:pos x="428" y="458"/>
              </a:cxn>
              <a:cxn ang="0">
                <a:pos x="106" y="872"/>
              </a:cxn>
              <a:cxn ang="0">
                <a:pos x="106" y="872"/>
              </a:cxn>
              <a:cxn ang="0">
                <a:pos x="0" y="478"/>
              </a:cxn>
              <a:cxn ang="0">
                <a:pos x="361" y="0"/>
              </a:cxn>
              <a:cxn ang="0">
                <a:pos x="428" y="458"/>
              </a:cxn>
            </a:cxnLst>
            <a:rect l="0" t="0" r="r" b="b"/>
            <a:pathLst>
              <a:path w="428" h="872">
                <a:moveTo>
                  <a:pt x="428" y="458"/>
                </a:moveTo>
                <a:lnTo>
                  <a:pt x="106" y="872"/>
                </a:lnTo>
                <a:lnTo>
                  <a:pt x="106" y="872"/>
                </a:lnTo>
                <a:lnTo>
                  <a:pt x="0" y="478"/>
                </a:lnTo>
                <a:lnTo>
                  <a:pt x="361" y="0"/>
                </a:lnTo>
                <a:lnTo>
                  <a:pt x="428" y="458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19653139">
            <a:off x="6565900" y="2936875"/>
            <a:ext cx="966788" cy="914400"/>
          </a:xfrm>
          <a:custGeom>
            <a:avLst/>
            <a:gdLst/>
            <a:ahLst/>
            <a:cxnLst>
              <a:cxn ang="0">
                <a:pos x="607" y="403"/>
              </a:cxn>
              <a:cxn ang="0">
                <a:pos x="608" y="404"/>
              </a:cxn>
              <a:cxn ang="0">
                <a:pos x="669" y="633"/>
              </a:cxn>
              <a:cxn ang="0">
                <a:pos x="158" y="393"/>
              </a:cxn>
              <a:cxn ang="0">
                <a:pos x="0" y="0"/>
              </a:cxn>
              <a:cxn ang="0">
                <a:pos x="563" y="239"/>
              </a:cxn>
              <a:cxn ang="0">
                <a:pos x="607" y="403"/>
              </a:cxn>
              <a:cxn ang="0">
                <a:pos x="607" y="403"/>
              </a:cxn>
            </a:cxnLst>
            <a:rect l="0" t="0" r="r" b="b"/>
            <a:pathLst>
              <a:path w="669" h="633">
                <a:moveTo>
                  <a:pt x="607" y="403"/>
                </a:moveTo>
                <a:lnTo>
                  <a:pt x="608" y="404"/>
                </a:lnTo>
                <a:lnTo>
                  <a:pt x="669" y="633"/>
                </a:lnTo>
                <a:lnTo>
                  <a:pt x="158" y="393"/>
                </a:lnTo>
                <a:lnTo>
                  <a:pt x="0" y="0"/>
                </a:lnTo>
                <a:lnTo>
                  <a:pt x="563" y="239"/>
                </a:lnTo>
                <a:lnTo>
                  <a:pt x="607" y="403"/>
                </a:lnTo>
                <a:lnTo>
                  <a:pt x="607" y="403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 rot="1692461">
            <a:off x="7851775" y="4930775"/>
            <a:ext cx="496888" cy="1350963"/>
          </a:xfrm>
          <a:custGeom>
            <a:avLst/>
            <a:gdLst/>
            <a:ahLst/>
            <a:cxnLst>
              <a:cxn ang="0">
                <a:pos x="304" y="430"/>
              </a:cxn>
              <a:cxn ang="0">
                <a:pos x="9" y="935"/>
              </a:cxn>
              <a:cxn ang="0">
                <a:pos x="0" y="554"/>
              </a:cxn>
              <a:cxn ang="0">
                <a:pos x="344" y="0"/>
              </a:cxn>
              <a:cxn ang="0">
                <a:pos x="304" y="430"/>
              </a:cxn>
            </a:cxnLst>
            <a:rect l="0" t="0" r="r" b="b"/>
            <a:pathLst>
              <a:path w="344" h="935">
                <a:moveTo>
                  <a:pt x="304" y="430"/>
                </a:moveTo>
                <a:lnTo>
                  <a:pt x="9" y="935"/>
                </a:lnTo>
                <a:lnTo>
                  <a:pt x="0" y="554"/>
                </a:lnTo>
                <a:lnTo>
                  <a:pt x="344" y="0"/>
                </a:lnTo>
                <a:lnTo>
                  <a:pt x="304" y="430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 rot="1692461">
            <a:off x="7143750" y="4424363"/>
            <a:ext cx="1470025" cy="1128712"/>
          </a:xfrm>
          <a:custGeom>
            <a:avLst/>
            <a:gdLst/>
            <a:ahLst/>
            <a:cxnLst>
              <a:cxn ang="0">
                <a:pos x="1017" y="227"/>
              </a:cxn>
              <a:cxn ang="0">
                <a:pos x="673" y="781"/>
              </a:cxn>
              <a:cxn ang="0">
                <a:pos x="0" y="493"/>
              </a:cxn>
              <a:cxn ang="0">
                <a:pos x="0" y="493"/>
              </a:cxn>
              <a:cxn ang="0">
                <a:pos x="369" y="0"/>
              </a:cxn>
              <a:cxn ang="0">
                <a:pos x="1017" y="227"/>
              </a:cxn>
            </a:cxnLst>
            <a:rect l="0" t="0" r="r" b="b"/>
            <a:pathLst>
              <a:path w="1017" h="781">
                <a:moveTo>
                  <a:pt x="1017" y="227"/>
                </a:moveTo>
                <a:lnTo>
                  <a:pt x="673" y="781"/>
                </a:lnTo>
                <a:lnTo>
                  <a:pt x="0" y="493"/>
                </a:lnTo>
                <a:lnTo>
                  <a:pt x="0" y="493"/>
                </a:lnTo>
                <a:lnTo>
                  <a:pt x="369" y="0"/>
                </a:lnTo>
                <a:lnTo>
                  <a:pt x="1017" y="227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 rot="1692461">
            <a:off x="6875463" y="4948238"/>
            <a:ext cx="984250" cy="966787"/>
          </a:xfrm>
          <a:custGeom>
            <a:avLst/>
            <a:gdLst/>
            <a:ahLst/>
            <a:cxnLst>
              <a:cxn ang="0">
                <a:pos x="682" y="669"/>
              </a:cxn>
              <a:cxn ang="0">
                <a:pos x="87" y="391"/>
              </a:cxn>
              <a:cxn ang="0">
                <a:pos x="0" y="0"/>
              </a:cxn>
              <a:cxn ang="0">
                <a:pos x="673" y="288"/>
              </a:cxn>
              <a:cxn ang="0">
                <a:pos x="682" y="669"/>
              </a:cxn>
              <a:cxn ang="0">
                <a:pos x="682" y="669"/>
              </a:cxn>
            </a:cxnLst>
            <a:rect l="0" t="0" r="r" b="b"/>
            <a:pathLst>
              <a:path w="682" h="669">
                <a:moveTo>
                  <a:pt x="682" y="669"/>
                </a:moveTo>
                <a:lnTo>
                  <a:pt x="87" y="391"/>
                </a:lnTo>
                <a:lnTo>
                  <a:pt x="0" y="0"/>
                </a:lnTo>
                <a:lnTo>
                  <a:pt x="673" y="288"/>
                </a:lnTo>
                <a:lnTo>
                  <a:pt x="682" y="669"/>
                </a:lnTo>
                <a:lnTo>
                  <a:pt x="682" y="669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 rot="20519288">
            <a:off x="3636963" y="1622425"/>
            <a:ext cx="1457325" cy="1193800"/>
          </a:xfrm>
          <a:custGeom>
            <a:avLst/>
            <a:gdLst/>
            <a:ahLst/>
            <a:cxnLst>
              <a:cxn ang="0">
                <a:pos x="1008" y="247"/>
              </a:cxn>
              <a:cxn ang="0">
                <a:pos x="570" y="826"/>
              </a:cxn>
              <a:cxn ang="0">
                <a:pos x="0" y="516"/>
              </a:cxn>
              <a:cxn ang="0">
                <a:pos x="440" y="0"/>
              </a:cxn>
              <a:cxn ang="0">
                <a:pos x="1008" y="247"/>
              </a:cxn>
              <a:cxn ang="0">
                <a:pos x="1008" y="247"/>
              </a:cxn>
            </a:cxnLst>
            <a:rect l="0" t="0" r="r" b="b"/>
            <a:pathLst>
              <a:path w="1008" h="826">
                <a:moveTo>
                  <a:pt x="1008" y="247"/>
                </a:moveTo>
                <a:lnTo>
                  <a:pt x="570" y="826"/>
                </a:lnTo>
                <a:lnTo>
                  <a:pt x="0" y="516"/>
                </a:lnTo>
                <a:lnTo>
                  <a:pt x="440" y="0"/>
                </a:lnTo>
                <a:lnTo>
                  <a:pt x="1008" y="247"/>
                </a:lnTo>
                <a:lnTo>
                  <a:pt x="1008" y="247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rot="20519288">
            <a:off x="4567238" y="1803400"/>
            <a:ext cx="820737" cy="1325563"/>
          </a:xfrm>
          <a:custGeom>
            <a:avLst/>
            <a:gdLst/>
            <a:ahLst/>
            <a:cxnLst>
              <a:cxn ang="0">
                <a:pos x="183" y="917"/>
              </a:cxn>
              <a:cxn ang="0">
                <a:pos x="0" y="579"/>
              </a:cxn>
              <a:cxn ang="0">
                <a:pos x="438" y="0"/>
              </a:cxn>
              <a:cxn ang="0">
                <a:pos x="568" y="417"/>
              </a:cxn>
              <a:cxn ang="0">
                <a:pos x="183" y="917"/>
              </a:cxn>
            </a:cxnLst>
            <a:rect l="0" t="0" r="r" b="b"/>
            <a:pathLst>
              <a:path w="568" h="917">
                <a:moveTo>
                  <a:pt x="183" y="917"/>
                </a:moveTo>
                <a:lnTo>
                  <a:pt x="0" y="579"/>
                </a:lnTo>
                <a:lnTo>
                  <a:pt x="438" y="0"/>
                </a:lnTo>
                <a:lnTo>
                  <a:pt x="568" y="417"/>
                </a:lnTo>
                <a:lnTo>
                  <a:pt x="183" y="917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 rot="20519288">
            <a:off x="3836988" y="2395538"/>
            <a:ext cx="1087437" cy="936625"/>
          </a:xfrm>
          <a:custGeom>
            <a:avLst/>
            <a:gdLst/>
            <a:ahLst/>
            <a:cxnLst>
              <a:cxn ang="0">
                <a:pos x="753" y="648"/>
              </a:cxn>
              <a:cxn ang="0">
                <a:pos x="234" y="348"/>
              </a:cxn>
              <a:cxn ang="0">
                <a:pos x="0" y="0"/>
              </a:cxn>
              <a:cxn ang="0">
                <a:pos x="570" y="310"/>
              </a:cxn>
              <a:cxn ang="0">
                <a:pos x="753" y="648"/>
              </a:cxn>
            </a:cxnLst>
            <a:rect l="0" t="0" r="r" b="b"/>
            <a:pathLst>
              <a:path w="753" h="648">
                <a:moveTo>
                  <a:pt x="753" y="648"/>
                </a:moveTo>
                <a:lnTo>
                  <a:pt x="234" y="348"/>
                </a:lnTo>
                <a:lnTo>
                  <a:pt x="0" y="0"/>
                </a:lnTo>
                <a:lnTo>
                  <a:pt x="570" y="310"/>
                </a:lnTo>
                <a:lnTo>
                  <a:pt x="753" y="648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20342882">
            <a:off x="4670425" y="3754438"/>
            <a:ext cx="1622425" cy="1406525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20342882">
            <a:off x="5808663" y="3968750"/>
            <a:ext cx="623887" cy="1423988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 rot="20342882">
            <a:off x="4918075" y="4652963"/>
            <a:ext cx="1131888" cy="998537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 rot="16200000" flipV="1">
            <a:off x="5454650" y="3059113"/>
            <a:ext cx="425450" cy="368300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 rot="16200000" flipV="1">
            <a:off x="5470526" y="2922587"/>
            <a:ext cx="163512" cy="373063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 rot="16200000" flipV="1">
            <a:off x="5349081" y="3177382"/>
            <a:ext cx="295275" cy="26193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 rot="20257227" flipV="1">
            <a:off x="6283325" y="5756275"/>
            <a:ext cx="746125" cy="646113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rot="20257227" flipV="1">
            <a:off x="6656388" y="5475288"/>
            <a:ext cx="287337" cy="655637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 rot="20257227" flipV="1">
            <a:off x="6176963" y="5616575"/>
            <a:ext cx="520700" cy="45878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41"/>
          <p:cNvCxnSpPr/>
          <p:nvPr/>
        </p:nvCxnSpPr>
        <p:spPr>
          <a:xfrm>
            <a:off x="7573963" y="2433638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3"/>
          <p:cNvCxnSpPr/>
          <p:nvPr/>
        </p:nvCxnSpPr>
        <p:spPr>
          <a:xfrm>
            <a:off x="8712200" y="5087938"/>
            <a:ext cx="406400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8"/>
          <p:cNvCxnSpPr/>
          <p:nvPr/>
        </p:nvCxnSpPr>
        <p:spPr>
          <a:xfrm flipH="1">
            <a:off x="2949575" y="2433638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9"/>
          <p:cNvCxnSpPr/>
          <p:nvPr/>
        </p:nvCxnSpPr>
        <p:spPr>
          <a:xfrm flipH="1">
            <a:off x="4049713" y="4483100"/>
            <a:ext cx="758825" cy="0"/>
          </a:xfrm>
          <a:prstGeom prst="line">
            <a:avLst/>
          </a:prstGeom>
          <a:ln>
            <a:solidFill>
              <a:srgbClr val="F7725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4" name="Rectangle 51"/>
          <p:cNvSpPr>
            <a:spLocks noChangeArrowheads="1"/>
          </p:cNvSpPr>
          <p:nvPr/>
        </p:nvSpPr>
        <p:spPr bwMode="auto">
          <a:xfrm>
            <a:off x="8562975" y="2630488"/>
            <a:ext cx="19272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675" name="Rectangle 53"/>
          <p:cNvSpPr>
            <a:spLocks noChangeArrowheads="1"/>
          </p:cNvSpPr>
          <p:nvPr/>
        </p:nvSpPr>
        <p:spPr bwMode="auto">
          <a:xfrm>
            <a:off x="9263063" y="5243513"/>
            <a:ext cx="198913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" name="TextBox 54"/>
          <p:cNvSpPr txBox="1"/>
          <p:nvPr/>
        </p:nvSpPr>
        <p:spPr>
          <a:xfrm>
            <a:off x="1562100" y="2355850"/>
            <a:ext cx="1211263" cy="400050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prstClr val="white"/>
                </a:solidFill>
              </a:rPr>
              <a:t>您的标题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7677" name="Rectangle 55"/>
          <p:cNvSpPr>
            <a:spLocks noChangeArrowheads="1"/>
          </p:cNvSpPr>
          <p:nvPr/>
        </p:nvSpPr>
        <p:spPr bwMode="auto">
          <a:xfrm>
            <a:off x="712788" y="2743200"/>
            <a:ext cx="200183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7678" name="Rectangle 57"/>
          <p:cNvSpPr>
            <a:spLocks noChangeArrowheads="1"/>
          </p:cNvSpPr>
          <p:nvPr/>
        </p:nvSpPr>
        <p:spPr bwMode="auto">
          <a:xfrm>
            <a:off x="1668463" y="4738688"/>
            <a:ext cx="212407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7" name="Freeform 15"/>
          <p:cNvSpPr>
            <a:spLocks noEditPoints="1"/>
          </p:cNvSpPr>
          <p:nvPr/>
        </p:nvSpPr>
        <p:spPr bwMode="auto">
          <a:xfrm rot="16940679" flipV="1">
            <a:off x="5509419" y="6563519"/>
            <a:ext cx="952500" cy="823912"/>
          </a:xfrm>
          <a:custGeom>
            <a:avLst/>
            <a:gdLst/>
            <a:ahLst/>
            <a:cxnLst>
              <a:cxn ang="0">
                <a:pos x="703" y="973"/>
              </a:cxn>
              <a:cxn ang="0">
                <a:pos x="0" y="591"/>
              </a:cxn>
              <a:cxn ang="0">
                <a:pos x="443" y="0"/>
              </a:cxn>
              <a:cxn ang="0">
                <a:pos x="1123" y="296"/>
              </a:cxn>
              <a:cxn ang="0">
                <a:pos x="703" y="973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05" y="230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  <a:cxn ang="0">
                <a:pos x="538" y="246"/>
              </a:cxn>
            </a:cxnLst>
            <a:rect l="0" t="0" r="r" b="b"/>
            <a:pathLst>
              <a:path w="1123" h="973">
                <a:moveTo>
                  <a:pt x="703" y="973"/>
                </a:moveTo>
                <a:lnTo>
                  <a:pt x="0" y="591"/>
                </a:lnTo>
                <a:lnTo>
                  <a:pt x="443" y="0"/>
                </a:lnTo>
                <a:lnTo>
                  <a:pt x="1123" y="296"/>
                </a:lnTo>
                <a:lnTo>
                  <a:pt x="703" y="973"/>
                </a:lnTo>
                <a:close/>
                <a:moveTo>
                  <a:pt x="505" y="230"/>
                </a:moveTo>
                <a:lnTo>
                  <a:pt x="505" y="230"/>
                </a:lnTo>
                <a:lnTo>
                  <a:pt x="505" y="230"/>
                </a:lnTo>
                <a:lnTo>
                  <a:pt x="505" y="230"/>
                </a:lnTo>
                <a:close/>
                <a:moveTo>
                  <a:pt x="538" y="246"/>
                </a:moveTo>
                <a:lnTo>
                  <a:pt x="538" y="246"/>
                </a:lnTo>
                <a:lnTo>
                  <a:pt x="538" y="246"/>
                </a:lnTo>
                <a:lnTo>
                  <a:pt x="538" y="246"/>
                </a:lnTo>
                <a:close/>
              </a:path>
            </a:pathLst>
          </a:cu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 rot="16940679" flipV="1">
            <a:off x="5616575" y="6207125"/>
            <a:ext cx="365125" cy="835025"/>
          </a:xfrm>
          <a:custGeom>
            <a:avLst/>
            <a:gdLst/>
            <a:ahLst/>
            <a:cxnLst>
              <a:cxn ang="0">
                <a:pos x="80" y="986"/>
              </a:cxn>
              <a:cxn ang="0">
                <a:pos x="0" y="677"/>
              </a:cxn>
              <a:cxn ang="0">
                <a:pos x="420" y="0"/>
              </a:cxn>
              <a:cxn ang="0">
                <a:pos x="432" y="383"/>
              </a:cxn>
              <a:cxn ang="0">
                <a:pos x="80" y="986"/>
              </a:cxn>
            </a:cxnLst>
            <a:rect l="0" t="0" r="r" b="b"/>
            <a:pathLst>
              <a:path w="432" h="986">
                <a:moveTo>
                  <a:pt x="80" y="986"/>
                </a:moveTo>
                <a:lnTo>
                  <a:pt x="0" y="677"/>
                </a:lnTo>
                <a:lnTo>
                  <a:pt x="420" y="0"/>
                </a:lnTo>
                <a:lnTo>
                  <a:pt x="432" y="383"/>
                </a:lnTo>
                <a:lnTo>
                  <a:pt x="80" y="986"/>
                </a:lnTo>
                <a:close/>
              </a:path>
            </a:pathLst>
          </a:cu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 rot="16940679" flipV="1">
            <a:off x="5250656" y="6741319"/>
            <a:ext cx="663575" cy="585788"/>
          </a:xfrm>
          <a:custGeom>
            <a:avLst/>
            <a:gdLst/>
            <a:ahLst/>
            <a:cxnLst>
              <a:cxn ang="0">
                <a:pos x="783" y="691"/>
              </a:cxn>
              <a:cxn ang="0">
                <a:pos x="180" y="341"/>
              </a:cxn>
              <a:cxn ang="0">
                <a:pos x="0" y="0"/>
              </a:cxn>
              <a:cxn ang="0">
                <a:pos x="0" y="0"/>
              </a:cxn>
              <a:cxn ang="0">
                <a:pos x="703" y="382"/>
              </a:cxn>
              <a:cxn ang="0">
                <a:pos x="783" y="691"/>
              </a:cxn>
            </a:cxnLst>
            <a:rect l="0" t="0" r="r" b="b"/>
            <a:pathLst>
              <a:path w="783" h="691">
                <a:moveTo>
                  <a:pt x="783" y="691"/>
                </a:moveTo>
                <a:lnTo>
                  <a:pt x="180" y="341"/>
                </a:lnTo>
                <a:lnTo>
                  <a:pt x="0" y="0"/>
                </a:lnTo>
                <a:lnTo>
                  <a:pt x="0" y="0"/>
                </a:lnTo>
                <a:lnTo>
                  <a:pt x="703" y="382"/>
                </a:lnTo>
                <a:lnTo>
                  <a:pt x="783" y="691"/>
                </a:lnTo>
                <a:close/>
              </a:path>
            </a:pathLst>
          </a:custGeom>
          <a:solidFill>
            <a:srgbClr val="FF6CE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54"/>
          <p:cNvSpPr txBox="1"/>
          <p:nvPr/>
        </p:nvSpPr>
        <p:spPr>
          <a:xfrm>
            <a:off x="2794000" y="4303713"/>
            <a:ext cx="903288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8666163" y="2273300"/>
            <a:ext cx="903287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TextBox 54"/>
          <p:cNvSpPr txBox="1"/>
          <p:nvPr/>
        </p:nvSpPr>
        <p:spPr>
          <a:xfrm>
            <a:off x="9359900" y="4894263"/>
            <a:ext cx="901700" cy="307975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</a:rPr>
              <a:t>您的标题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687" name="组合 1"/>
          <p:cNvGrpSpPr>
            <a:grpSpLocks/>
          </p:cNvGrpSpPr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28688" name="组合 17"/>
            <p:cNvGrpSpPr>
              <a:grpSpLocks/>
            </p:cNvGrpSpPr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28690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itchFamily="34" charset="-122"/>
                    <a:ea typeface="微软雅黑" pitchFamily="34" charset="-122"/>
                  </a:rPr>
                  <a:t>Part  04</a:t>
                </a:r>
                <a:endParaRPr lang="zh-CN" altLang="en-US" sz="60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691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itchFamily="34" charset="-122"/>
                    <a:ea typeface="微软雅黑" pitchFamily="34" charset="-122"/>
                  </a:rPr>
                  <a:t>财务风险管控</a:t>
                </a:r>
              </a:p>
            </p:txBody>
          </p:sp>
        </p:grpSp>
        <p:sp>
          <p:nvSpPr>
            <p:cNvPr id="28689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itchFamily="34" charset="-122"/>
                  <a:ea typeface="微软雅黑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29699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"/>
          <p:cNvSpPr/>
          <p:nvPr/>
        </p:nvSpPr>
        <p:spPr>
          <a:xfrm>
            <a:off x="1376363" y="2532063"/>
            <a:ext cx="1084262" cy="1084262"/>
          </a:xfrm>
          <a:prstGeom prst="ellipse">
            <a:avLst/>
          </a:prstGeom>
          <a:noFill/>
          <a:ln w="1016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c 5"/>
          <p:cNvSpPr/>
          <p:nvPr/>
        </p:nvSpPr>
        <p:spPr>
          <a:xfrm>
            <a:off x="1247775" y="2405063"/>
            <a:ext cx="1339850" cy="1339850"/>
          </a:xfrm>
          <a:prstGeom prst="arc">
            <a:avLst/>
          </a:prstGeom>
          <a:noFill/>
          <a:ln w="127000">
            <a:solidFill>
              <a:srgbClr val="F04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570038" y="2871788"/>
            <a:ext cx="6969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9" name="Oval 8"/>
          <p:cNvSpPr/>
          <p:nvPr/>
        </p:nvSpPr>
        <p:spPr>
          <a:xfrm>
            <a:off x="4160838" y="2532063"/>
            <a:ext cx="1084262" cy="1084262"/>
          </a:xfrm>
          <a:prstGeom prst="ellipse">
            <a:avLst/>
          </a:prstGeom>
          <a:noFill/>
          <a:ln w="1016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11"/>
          <p:cNvSpPr/>
          <p:nvPr/>
        </p:nvSpPr>
        <p:spPr>
          <a:xfrm flipV="1">
            <a:off x="4033838" y="2405063"/>
            <a:ext cx="1339850" cy="1339850"/>
          </a:xfrm>
          <a:prstGeom prst="arc">
            <a:avLst>
              <a:gd name="adj1" fmla="val 13728661"/>
              <a:gd name="adj2" fmla="val 2971125"/>
            </a:avLst>
          </a:prstGeom>
          <a:noFill/>
          <a:ln w="127000">
            <a:solidFill>
              <a:srgbClr val="F772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4354513" y="2871788"/>
            <a:ext cx="6969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12" name="Oval 15"/>
          <p:cNvSpPr/>
          <p:nvPr/>
        </p:nvSpPr>
        <p:spPr>
          <a:xfrm>
            <a:off x="6946900" y="2532063"/>
            <a:ext cx="1084263" cy="1084262"/>
          </a:xfrm>
          <a:prstGeom prst="ellipse">
            <a:avLst/>
          </a:prstGeom>
          <a:noFill/>
          <a:ln w="1016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6"/>
          <p:cNvSpPr/>
          <p:nvPr/>
        </p:nvSpPr>
        <p:spPr>
          <a:xfrm rot="5400000" flipV="1">
            <a:off x="6818313" y="2405063"/>
            <a:ext cx="1339850" cy="1339850"/>
          </a:xfrm>
          <a:prstGeom prst="arc">
            <a:avLst>
              <a:gd name="adj1" fmla="val 13728661"/>
              <a:gd name="adj2" fmla="val 1183738"/>
            </a:avLst>
          </a:prstGeom>
          <a:noFill/>
          <a:ln w="127000">
            <a:solidFill>
              <a:srgbClr val="BF5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08" name="Rectangle 17"/>
          <p:cNvSpPr>
            <a:spLocks noChangeArrowheads="1"/>
          </p:cNvSpPr>
          <p:nvPr/>
        </p:nvSpPr>
        <p:spPr bwMode="auto">
          <a:xfrm>
            <a:off x="7140575" y="2871788"/>
            <a:ext cx="6969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15" name="Oval 19"/>
          <p:cNvSpPr/>
          <p:nvPr/>
        </p:nvSpPr>
        <p:spPr>
          <a:xfrm>
            <a:off x="9731375" y="2532063"/>
            <a:ext cx="1084263" cy="1084262"/>
          </a:xfrm>
          <a:prstGeom prst="ellipse">
            <a:avLst/>
          </a:prstGeom>
          <a:noFill/>
          <a:ln w="1016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c 20"/>
          <p:cNvSpPr/>
          <p:nvPr/>
        </p:nvSpPr>
        <p:spPr>
          <a:xfrm rot="5400000" flipH="1" flipV="1">
            <a:off x="9604375" y="2405063"/>
            <a:ext cx="1339850" cy="1339850"/>
          </a:xfrm>
          <a:prstGeom prst="arc">
            <a:avLst>
              <a:gd name="adj1" fmla="val 13728661"/>
              <a:gd name="adj2" fmla="val 2971125"/>
            </a:avLst>
          </a:prstGeom>
          <a:noFill/>
          <a:ln w="127000">
            <a:solidFill>
              <a:srgbClr val="F8D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711" name="Rectangle 21"/>
          <p:cNvSpPr>
            <a:spLocks noChangeArrowheads="1"/>
          </p:cNvSpPr>
          <p:nvPr/>
        </p:nvSpPr>
        <p:spPr bwMode="auto">
          <a:xfrm>
            <a:off x="9925050" y="2871788"/>
            <a:ext cx="69691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grpSp>
        <p:nvGrpSpPr>
          <p:cNvPr id="29712" name="组合 17"/>
          <p:cNvGrpSpPr>
            <a:grpSpLocks/>
          </p:cNvGrpSpPr>
          <p:nvPr/>
        </p:nvGrpSpPr>
        <p:grpSpPr bwMode="auto">
          <a:xfrm>
            <a:off x="1041400" y="4210050"/>
            <a:ext cx="1782763" cy="831836"/>
            <a:chOff x="951902" y="4476540"/>
            <a:chExt cx="1783148" cy="831503"/>
          </a:xfrm>
        </p:grpSpPr>
        <p:sp>
          <p:nvSpPr>
            <p:cNvPr id="29722" name="矩形 18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9723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9713" name="组合 20"/>
          <p:cNvGrpSpPr>
            <a:grpSpLocks/>
          </p:cNvGrpSpPr>
          <p:nvPr/>
        </p:nvGrpSpPr>
        <p:grpSpPr bwMode="auto">
          <a:xfrm>
            <a:off x="3816350" y="4210050"/>
            <a:ext cx="1784350" cy="831836"/>
            <a:chOff x="951902" y="4476540"/>
            <a:chExt cx="1783148" cy="831503"/>
          </a:xfrm>
        </p:grpSpPr>
        <p:sp>
          <p:nvSpPr>
            <p:cNvPr id="29720" name="矩形 2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9721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9714" name="组合 24"/>
          <p:cNvGrpSpPr>
            <a:grpSpLocks/>
          </p:cNvGrpSpPr>
          <p:nvPr/>
        </p:nvGrpSpPr>
        <p:grpSpPr bwMode="auto">
          <a:xfrm>
            <a:off x="6591300" y="4210050"/>
            <a:ext cx="1784350" cy="831836"/>
            <a:chOff x="951902" y="4476540"/>
            <a:chExt cx="1783148" cy="831503"/>
          </a:xfrm>
        </p:grpSpPr>
        <p:sp>
          <p:nvSpPr>
            <p:cNvPr id="29718" name="矩形 25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9719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9715" name="组合 30"/>
          <p:cNvGrpSpPr>
            <a:grpSpLocks/>
          </p:cNvGrpSpPr>
          <p:nvPr/>
        </p:nvGrpSpPr>
        <p:grpSpPr bwMode="auto">
          <a:xfrm>
            <a:off x="9367838" y="4210050"/>
            <a:ext cx="1782762" cy="831836"/>
            <a:chOff x="951902" y="4476540"/>
            <a:chExt cx="1783148" cy="831503"/>
          </a:xfrm>
        </p:grpSpPr>
        <p:sp>
          <p:nvSpPr>
            <p:cNvPr id="29716" name="矩形 3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9717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30723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4" name="TextBox 18"/>
          <p:cNvSpPr txBox="1">
            <a:spLocks noChangeArrowheads="1"/>
          </p:cNvSpPr>
          <p:nvPr/>
        </p:nvSpPr>
        <p:spPr bwMode="auto">
          <a:xfrm>
            <a:off x="8840788" y="4189413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49%</a:t>
            </a:r>
          </a:p>
        </p:txBody>
      </p:sp>
      <p:sp>
        <p:nvSpPr>
          <p:cNvPr id="7" name="Block Arc 4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21562814"/>
              <a:gd name="adj2" fmla="val 10800000"/>
              <a:gd name="adj3" fmla="val 18660"/>
            </a:avLst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Block Arc 5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7812389"/>
              <a:gd name="adj2" fmla="val 12403941"/>
              <a:gd name="adj3" fmla="val 18008"/>
            </a:avLst>
          </a:pr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Block Arc 6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21550130"/>
              <a:gd name="adj2" fmla="val 7665187"/>
              <a:gd name="adj3" fmla="val 17797"/>
            </a:avLst>
          </a:pr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lock Arc 7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12551376"/>
              <a:gd name="adj2" fmla="val 14412706"/>
              <a:gd name="adj3" fmla="val 18112"/>
            </a:avLst>
          </a:pr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Block Arc 8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10869873"/>
              <a:gd name="adj2" fmla="val 12770327"/>
              <a:gd name="adj3" fmla="val 1865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Block Arc 9"/>
          <p:cNvSpPr/>
          <p:nvPr/>
        </p:nvSpPr>
        <p:spPr>
          <a:xfrm>
            <a:off x="3952875" y="1198563"/>
            <a:ext cx="4286250" cy="4286250"/>
          </a:xfrm>
          <a:prstGeom prst="blockArc">
            <a:avLst>
              <a:gd name="adj1" fmla="val 20003512"/>
              <a:gd name="adj2" fmla="val 21502308"/>
              <a:gd name="adj3" fmla="val 18716"/>
            </a:avLst>
          </a:prstGeom>
          <a:solidFill>
            <a:srgbClr val="99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5645150" y="3111500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标题</a:t>
            </a:r>
          </a:p>
        </p:txBody>
      </p:sp>
      <p:sp>
        <p:nvSpPr>
          <p:cNvPr id="14" name="Block Arc 19"/>
          <p:cNvSpPr/>
          <p:nvPr/>
        </p:nvSpPr>
        <p:spPr>
          <a:xfrm>
            <a:off x="4805363" y="2051050"/>
            <a:ext cx="2581275" cy="2581275"/>
          </a:xfrm>
          <a:prstGeom prst="blockArc">
            <a:avLst>
              <a:gd name="adj1" fmla="val 14593541"/>
              <a:gd name="adj2" fmla="val 15981909"/>
              <a:gd name="adj3" fmla="val 18387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33" name="Group 20"/>
          <p:cNvGrpSpPr>
            <a:grpSpLocks/>
          </p:cNvGrpSpPr>
          <p:nvPr/>
        </p:nvGrpSpPr>
        <p:grpSpPr bwMode="auto">
          <a:xfrm rot="5400000" flipH="1" flipV="1">
            <a:off x="6831013" y="1812925"/>
            <a:ext cx="2012950" cy="1412875"/>
            <a:chOff x="7368519" y="2580234"/>
            <a:chExt cx="1875697" cy="1400639"/>
          </a:xfrm>
        </p:grpSpPr>
        <p:cxnSp>
          <p:nvCxnSpPr>
            <p:cNvPr id="16" name="Straight Connector 21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4" name="TextBox 25"/>
          <p:cNvSpPr txBox="1">
            <a:spLocks noChangeArrowheads="1"/>
          </p:cNvSpPr>
          <p:nvPr/>
        </p:nvSpPr>
        <p:spPr bwMode="auto">
          <a:xfrm>
            <a:off x="8686800" y="1250950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36%</a:t>
            </a:r>
          </a:p>
        </p:txBody>
      </p:sp>
      <p:grpSp>
        <p:nvGrpSpPr>
          <p:cNvPr id="30735" name="Group 31"/>
          <p:cNvGrpSpPr>
            <a:grpSpLocks/>
          </p:cNvGrpSpPr>
          <p:nvPr/>
        </p:nvGrpSpPr>
        <p:grpSpPr bwMode="auto">
          <a:xfrm rot="16200000" flipV="1">
            <a:off x="3509169" y="1797844"/>
            <a:ext cx="1262062" cy="692150"/>
            <a:chOff x="7368519" y="2580234"/>
            <a:chExt cx="1875697" cy="1400639"/>
          </a:xfrm>
        </p:grpSpPr>
        <p:cxnSp>
          <p:nvCxnSpPr>
            <p:cNvPr id="20" name="Straight Connector 32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/>
            <p:cNvCxnSpPr/>
            <p:nvPr/>
          </p:nvCxnSpPr>
          <p:spPr>
            <a:xfrm>
              <a:off x="9225341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6" name="TextBox 36"/>
          <p:cNvSpPr txBox="1">
            <a:spLocks noChangeArrowheads="1"/>
          </p:cNvSpPr>
          <p:nvPr/>
        </p:nvSpPr>
        <p:spPr bwMode="auto">
          <a:xfrm>
            <a:off x="2697163" y="1250950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13%</a:t>
            </a:r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2427288" y="4194175"/>
            <a:ext cx="92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27%</a:t>
            </a:r>
          </a:p>
        </p:txBody>
      </p:sp>
      <p:grpSp>
        <p:nvGrpSpPr>
          <p:cNvPr id="30738" name="Group 40"/>
          <p:cNvGrpSpPr>
            <a:grpSpLocks/>
          </p:cNvGrpSpPr>
          <p:nvPr/>
        </p:nvGrpSpPr>
        <p:grpSpPr bwMode="auto">
          <a:xfrm rot="-5400000" flipH="1" flipV="1">
            <a:off x="3950494" y="3320256"/>
            <a:ext cx="725488" cy="1546225"/>
            <a:chOff x="7368519" y="2580234"/>
            <a:chExt cx="1875697" cy="1400639"/>
          </a:xfrm>
        </p:grpSpPr>
        <p:cxnSp>
          <p:nvCxnSpPr>
            <p:cNvPr id="26" name="Straight Connector 41"/>
            <p:cNvCxnSpPr/>
            <p:nvPr/>
          </p:nvCxnSpPr>
          <p:spPr>
            <a:xfrm>
              <a:off x="7368520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2"/>
            <p:cNvCxnSpPr/>
            <p:nvPr/>
          </p:nvCxnSpPr>
          <p:spPr>
            <a:xfrm>
              <a:off x="9277051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9" name="Group 15"/>
          <p:cNvGrpSpPr>
            <a:grpSpLocks/>
          </p:cNvGrpSpPr>
          <p:nvPr/>
        </p:nvGrpSpPr>
        <p:grpSpPr bwMode="auto">
          <a:xfrm rot="10800000" flipH="1" flipV="1">
            <a:off x="7858125" y="3833813"/>
            <a:ext cx="828675" cy="622300"/>
            <a:chOff x="7368519" y="2580234"/>
            <a:chExt cx="1875697" cy="1400639"/>
          </a:xfrm>
        </p:grpSpPr>
        <p:cxnSp>
          <p:nvCxnSpPr>
            <p:cNvPr id="32" name="Straight Connector 16"/>
            <p:cNvCxnSpPr/>
            <p:nvPr/>
          </p:nvCxnSpPr>
          <p:spPr>
            <a:xfrm>
              <a:off x="7368519" y="2580234"/>
              <a:ext cx="187569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7"/>
            <p:cNvCxnSpPr/>
            <p:nvPr/>
          </p:nvCxnSpPr>
          <p:spPr>
            <a:xfrm>
              <a:off x="9244216" y="2580234"/>
              <a:ext cx="0" cy="14006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40" name="TextBox 16"/>
          <p:cNvSpPr txBox="1">
            <a:spLocks noChangeArrowheads="1"/>
          </p:cNvSpPr>
          <p:nvPr/>
        </p:nvSpPr>
        <p:spPr bwMode="auto">
          <a:xfrm>
            <a:off x="8772525" y="1803400"/>
            <a:ext cx="2243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专业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30741" name="TextBox 16"/>
          <p:cNvSpPr txBox="1">
            <a:spLocks noChangeArrowheads="1"/>
          </p:cNvSpPr>
          <p:nvPr/>
        </p:nvSpPr>
        <p:spPr bwMode="auto">
          <a:xfrm>
            <a:off x="8772525" y="4632325"/>
            <a:ext cx="2243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专业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30742" name="TextBox 16"/>
          <p:cNvSpPr txBox="1">
            <a:spLocks noChangeArrowheads="1"/>
          </p:cNvSpPr>
          <p:nvPr/>
        </p:nvSpPr>
        <p:spPr bwMode="auto">
          <a:xfrm>
            <a:off x="1398588" y="1803400"/>
            <a:ext cx="2244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专业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sp>
        <p:nvSpPr>
          <p:cNvPr id="30743" name="TextBox 16"/>
          <p:cNvSpPr txBox="1">
            <a:spLocks noChangeArrowheads="1"/>
          </p:cNvSpPr>
          <p:nvPr/>
        </p:nvSpPr>
        <p:spPr bwMode="auto">
          <a:xfrm>
            <a:off x="1176338" y="4632325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专业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</a:t>
            </a:r>
            <a:endParaRPr lang="en-US" altLang="zh-CN" sz="1400"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31747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1818359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Group 10"/>
          <p:cNvGrpSpPr/>
          <p:nvPr/>
        </p:nvGrpSpPr>
        <p:grpSpPr>
          <a:xfrm>
            <a:off x="2667518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6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3"/>
          <p:cNvGrpSpPr/>
          <p:nvPr/>
        </p:nvGrpSpPr>
        <p:grpSpPr>
          <a:xfrm>
            <a:off x="3504875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16"/>
          <p:cNvGrpSpPr/>
          <p:nvPr/>
        </p:nvGrpSpPr>
        <p:grpSpPr>
          <a:xfrm>
            <a:off x="4365834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19"/>
          <p:cNvGrpSpPr/>
          <p:nvPr/>
        </p:nvGrpSpPr>
        <p:grpSpPr>
          <a:xfrm>
            <a:off x="5242588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22"/>
          <p:cNvGrpSpPr/>
          <p:nvPr/>
        </p:nvGrpSpPr>
        <p:grpSpPr>
          <a:xfrm>
            <a:off x="6091747" y="1677625"/>
            <a:ext cx="821562" cy="604727"/>
            <a:chOff x="3937000" y="1643063"/>
            <a:chExt cx="541338" cy="398463"/>
          </a:xfrm>
          <a:solidFill>
            <a:srgbClr val="F77258"/>
          </a:solidFill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25"/>
          <p:cNvGrpSpPr/>
          <p:nvPr/>
        </p:nvGrpSpPr>
        <p:grpSpPr>
          <a:xfrm>
            <a:off x="6929104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1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Group 28"/>
          <p:cNvGrpSpPr/>
          <p:nvPr/>
        </p:nvGrpSpPr>
        <p:grpSpPr>
          <a:xfrm>
            <a:off x="7790063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4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31"/>
          <p:cNvGrpSpPr/>
          <p:nvPr/>
        </p:nvGrpSpPr>
        <p:grpSpPr>
          <a:xfrm>
            <a:off x="8627420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Group 34"/>
          <p:cNvGrpSpPr/>
          <p:nvPr/>
        </p:nvGrpSpPr>
        <p:grpSpPr>
          <a:xfrm>
            <a:off x="9488380" y="1677625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4437063" y="2471738"/>
            <a:ext cx="3570287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 algn="ctr" defTabSz="1088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60%</a:t>
            </a:r>
          </a:p>
          <a:p>
            <a:pPr algn="ctr" defTabSz="1088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预期目标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更多优质作品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，请淘宝搜索：锐旗设计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更多优质作品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，请淘宝搜索：锐旗设计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Group 40"/>
          <p:cNvGrpSpPr/>
          <p:nvPr/>
        </p:nvGrpSpPr>
        <p:grpSpPr>
          <a:xfrm>
            <a:off x="1809033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04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Group 41"/>
          <p:cNvGrpSpPr/>
          <p:nvPr/>
        </p:nvGrpSpPr>
        <p:grpSpPr>
          <a:xfrm>
            <a:off x="2658192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07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Group 42"/>
          <p:cNvGrpSpPr/>
          <p:nvPr/>
        </p:nvGrpSpPr>
        <p:grpSpPr>
          <a:xfrm>
            <a:off x="3495549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0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Group 43"/>
          <p:cNvGrpSpPr/>
          <p:nvPr/>
        </p:nvGrpSpPr>
        <p:grpSpPr>
          <a:xfrm>
            <a:off x="4356508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3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Group 44"/>
          <p:cNvGrpSpPr/>
          <p:nvPr/>
        </p:nvGrpSpPr>
        <p:grpSpPr>
          <a:xfrm>
            <a:off x="5233262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Group 45"/>
          <p:cNvGrpSpPr/>
          <p:nvPr/>
        </p:nvGrpSpPr>
        <p:grpSpPr>
          <a:xfrm>
            <a:off x="6082421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19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46"/>
          <p:cNvGrpSpPr/>
          <p:nvPr/>
        </p:nvGrpSpPr>
        <p:grpSpPr>
          <a:xfrm>
            <a:off x="6919778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22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Group 47"/>
          <p:cNvGrpSpPr/>
          <p:nvPr/>
        </p:nvGrpSpPr>
        <p:grpSpPr>
          <a:xfrm>
            <a:off x="7780737" y="4074034"/>
            <a:ext cx="821562" cy="604727"/>
            <a:chOff x="3937000" y="1643063"/>
            <a:chExt cx="541338" cy="398463"/>
          </a:xfrm>
          <a:solidFill>
            <a:srgbClr val="F8D845"/>
          </a:solidFill>
        </p:grpSpPr>
        <p:sp>
          <p:nvSpPr>
            <p:cNvPr id="125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Group 48"/>
          <p:cNvGrpSpPr/>
          <p:nvPr/>
        </p:nvGrpSpPr>
        <p:grpSpPr>
          <a:xfrm>
            <a:off x="8618094" y="4074034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28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0" name="Group 49"/>
          <p:cNvGrpSpPr/>
          <p:nvPr/>
        </p:nvGrpSpPr>
        <p:grpSpPr>
          <a:xfrm>
            <a:off x="9479054" y="4074034"/>
            <a:ext cx="821562" cy="604727"/>
            <a:chOff x="3937000" y="1643063"/>
            <a:chExt cx="541338" cy="398463"/>
          </a:xfrm>
          <a:solidFill>
            <a:schemeClr val="bg1">
              <a:lumMod val="75000"/>
            </a:schemeClr>
          </a:solidFill>
        </p:grpSpPr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3952875" y="1643063"/>
              <a:ext cx="514350" cy="315913"/>
            </a:xfrm>
            <a:custGeom>
              <a:avLst/>
              <a:gdLst>
                <a:gd name="T0" fmla="*/ 324 w 324"/>
                <a:gd name="T1" fmla="*/ 0 h 199"/>
                <a:gd name="T2" fmla="*/ 0 w 324"/>
                <a:gd name="T3" fmla="*/ 0 h 199"/>
                <a:gd name="T4" fmla="*/ 0 w 324"/>
                <a:gd name="T5" fmla="*/ 199 h 199"/>
                <a:gd name="T6" fmla="*/ 324 w 324"/>
                <a:gd name="T7" fmla="*/ 199 h 199"/>
                <a:gd name="T8" fmla="*/ 324 w 324"/>
                <a:gd name="T9" fmla="*/ 0 h 199"/>
                <a:gd name="T10" fmla="*/ 310 w 324"/>
                <a:gd name="T11" fmla="*/ 182 h 199"/>
                <a:gd name="T12" fmla="*/ 14 w 324"/>
                <a:gd name="T13" fmla="*/ 182 h 199"/>
                <a:gd name="T14" fmla="*/ 14 w 324"/>
                <a:gd name="T15" fmla="*/ 14 h 199"/>
                <a:gd name="T16" fmla="*/ 310 w 324"/>
                <a:gd name="T17" fmla="*/ 14 h 199"/>
                <a:gd name="T18" fmla="*/ 310 w 324"/>
                <a:gd name="T19" fmla="*/ 18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99">
                  <a:moveTo>
                    <a:pt x="324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324" y="199"/>
                  </a:lnTo>
                  <a:lnTo>
                    <a:pt x="324" y="0"/>
                  </a:lnTo>
                  <a:close/>
                  <a:moveTo>
                    <a:pt x="310" y="182"/>
                  </a:moveTo>
                  <a:lnTo>
                    <a:pt x="14" y="182"/>
                  </a:lnTo>
                  <a:lnTo>
                    <a:pt x="14" y="14"/>
                  </a:lnTo>
                  <a:lnTo>
                    <a:pt x="310" y="14"/>
                  </a:lnTo>
                  <a:lnTo>
                    <a:pt x="31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3937000" y="1973263"/>
              <a:ext cx="541338" cy="68263"/>
            </a:xfrm>
            <a:custGeom>
              <a:avLst/>
              <a:gdLst>
                <a:gd name="T0" fmla="*/ 341 w 341"/>
                <a:gd name="T1" fmla="*/ 26 h 43"/>
                <a:gd name="T2" fmla="*/ 334 w 341"/>
                <a:gd name="T3" fmla="*/ 0 h 43"/>
                <a:gd name="T4" fmla="*/ 7 w 341"/>
                <a:gd name="T5" fmla="*/ 0 h 43"/>
                <a:gd name="T6" fmla="*/ 0 w 341"/>
                <a:gd name="T7" fmla="*/ 26 h 43"/>
                <a:gd name="T8" fmla="*/ 0 w 341"/>
                <a:gd name="T9" fmla="*/ 26 h 43"/>
                <a:gd name="T10" fmla="*/ 0 w 341"/>
                <a:gd name="T11" fmla="*/ 43 h 43"/>
                <a:gd name="T12" fmla="*/ 341 w 341"/>
                <a:gd name="T13" fmla="*/ 43 h 43"/>
                <a:gd name="T14" fmla="*/ 341 w 341"/>
                <a:gd name="T15" fmla="*/ 26 h 43"/>
                <a:gd name="T16" fmla="*/ 341 w 341"/>
                <a:gd name="T1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43">
                  <a:moveTo>
                    <a:pt x="341" y="26"/>
                  </a:moveTo>
                  <a:lnTo>
                    <a:pt x="334" y="0"/>
                  </a:lnTo>
                  <a:lnTo>
                    <a:pt x="7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43"/>
                  </a:lnTo>
                  <a:lnTo>
                    <a:pt x="341" y="43"/>
                  </a:lnTo>
                  <a:lnTo>
                    <a:pt x="341" y="26"/>
                  </a:lnTo>
                  <a:lnTo>
                    <a:pt x="34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4446588" y="4764088"/>
            <a:ext cx="3560762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 algn="ctr" defTabSz="1088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80%</a:t>
            </a: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algn="ctr" defTabSz="1088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最终目标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更多优质作品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，请淘宝搜索：锐旗设计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更多优质作品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，请淘宝搜索：锐旗设计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4"/>
          <p:cNvSpPr/>
          <p:nvPr/>
        </p:nvSpPr>
        <p:spPr>
          <a:xfrm rot="11374545">
            <a:off x="2130425" y="1654175"/>
            <a:ext cx="501650" cy="525463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4"/>
          <p:cNvSpPr/>
          <p:nvPr/>
        </p:nvSpPr>
        <p:spPr>
          <a:xfrm rot="20476330">
            <a:off x="1949450" y="2011363"/>
            <a:ext cx="1676400" cy="176053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F6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379538" y="2217738"/>
            <a:ext cx="1282700" cy="13477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BF5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>
            <a:off x="1252538" y="2532063"/>
            <a:ext cx="468312" cy="4921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9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等腰三角形 4"/>
          <p:cNvSpPr/>
          <p:nvPr/>
        </p:nvSpPr>
        <p:spPr>
          <a:xfrm rot="746830">
            <a:off x="1998663" y="3535363"/>
            <a:ext cx="344487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56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4"/>
          <p:cNvSpPr/>
          <p:nvPr/>
        </p:nvSpPr>
        <p:spPr>
          <a:xfrm rot="3834254">
            <a:off x="1611313" y="4127500"/>
            <a:ext cx="342900" cy="3619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2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4"/>
          <p:cNvSpPr/>
          <p:nvPr/>
        </p:nvSpPr>
        <p:spPr>
          <a:xfrm rot="3834254">
            <a:off x="1672431" y="4660107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4"/>
          <p:cNvSpPr/>
          <p:nvPr/>
        </p:nvSpPr>
        <p:spPr>
          <a:xfrm rot="20057258">
            <a:off x="2133600" y="4494213"/>
            <a:ext cx="244475" cy="255587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4"/>
          <p:cNvSpPr/>
          <p:nvPr/>
        </p:nvSpPr>
        <p:spPr>
          <a:xfrm rot="3834254">
            <a:off x="2316957" y="4094956"/>
            <a:ext cx="461962" cy="4857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4"/>
          <p:cNvSpPr/>
          <p:nvPr/>
        </p:nvSpPr>
        <p:spPr>
          <a:xfrm rot="1648580">
            <a:off x="3402013" y="3717925"/>
            <a:ext cx="1177925" cy="1238250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8D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4"/>
          <p:cNvSpPr/>
          <p:nvPr/>
        </p:nvSpPr>
        <p:spPr>
          <a:xfrm rot="12600000">
            <a:off x="2419350" y="3060700"/>
            <a:ext cx="1109663" cy="116522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0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4"/>
          <p:cNvSpPr/>
          <p:nvPr/>
        </p:nvSpPr>
        <p:spPr>
          <a:xfrm rot="21025852">
            <a:off x="4132263" y="2724150"/>
            <a:ext cx="244475" cy="255588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等腰三角形 4"/>
          <p:cNvSpPr/>
          <p:nvPr/>
        </p:nvSpPr>
        <p:spPr>
          <a:xfrm rot="21025852">
            <a:off x="2298700" y="1577975"/>
            <a:ext cx="244475" cy="257175"/>
          </a:xfrm>
          <a:custGeom>
            <a:avLst/>
            <a:gdLst>
              <a:gd name="connsiteX0" fmla="*/ 0 w 979714"/>
              <a:gd name="connsiteY0" fmla="*/ 1281793 h 1281793"/>
              <a:gd name="connsiteX1" fmla="*/ 489857 w 979714"/>
              <a:gd name="connsiteY1" fmla="*/ 0 h 1281793"/>
              <a:gd name="connsiteX2" fmla="*/ 979714 w 979714"/>
              <a:gd name="connsiteY2" fmla="*/ 1281793 h 1281793"/>
              <a:gd name="connsiteX3" fmla="*/ 0 w 979714"/>
              <a:gd name="connsiteY3" fmla="*/ 1281793 h 1281793"/>
              <a:gd name="connsiteX0" fmla="*/ 16329 w 996043"/>
              <a:gd name="connsiteY0" fmla="*/ 1273629 h 1273629"/>
              <a:gd name="connsiteX1" fmla="*/ 0 w 996043"/>
              <a:gd name="connsiteY1" fmla="*/ 0 h 1273629"/>
              <a:gd name="connsiteX2" fmla="*/ 996043 w 996043"/>
              <a:gd name="connsiteY2" fmla="*/ 1273629 h 1273629"/>
              <a:gd name="connsiteX3" fmla="*/ 16329 w 996043"/>
              <a:gd name="connsiteY3" fmla="*/ 1273629 h 1273629"/>
              <a:gd name="connsiteX0" fmla="*/ 0 w 1151164"/>
              <a:gd name="connsiteY0" fmla="*/ 1347107 h 1347107"/>
              <a:gd name="connsiteX1" fmla="*/ 155121 w 1151164"/>
              <a:gd name="connsiteY1" fmla="*/ 0 h 1347107"/>
              <a:gd name="connsiteX2" fmla="*/ 1151164 w 1151164"/>
              <a:gd name="connsiteY2" fmla="*/ 1273629 h 1347107"/>
              <a:gd name="connsiteX3" fmla="*/ 0 w 1151164"/>
              <a:gd name="connsiteY3" fmla="*/ 1347107 h 1347107"/>
              <a:gd name="connsiteX0" fmla="*/ 0 w 1281793"/>
              <a:gd name="connsiteY0" fmla="*/ 1347107 h 1347107"/>
              <a:gd name="connsiteX1" fmla="*/ 155121 w 1281793"/>
              <a:gd name="connsiteY1" fmla="*/ 0 h 1347107"/>
              <a:gd name="connsiteX2" fmla="*/ 1281793 w 1281793"/>
              <a:gd name="connsiteY2" fmla="*/ 816429 h 1347107"/>
              <a:gd name="connsiteX3" fmla="*/ 0 w 1281793"/>
              <a:gd name="connsiteY3" fmla="*/ 1347107 h 134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793" h="1347107">
                <a:moveTo>
                  <a:pt x="0" y="1347107"/>
                </a:moveTo>
                <a:lnTo>
                  <a:pt x="155121" y="0"/>
                </a:lnTo>
                <a:lnTo>
                  <a:pt x="1281793" y="816429"/>
                </a:lnTo>
                <a:lnTo>
                  <a:pt x="0" y="1347107"/>
                </a:lnTo>
                <a:close/>
              </a:path>
            </a:pathLst>
          </a:cu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135" name="组合 1"/>
          <p:cNvGrpSpPr>
            <a:grpSpLocks/>
          </p:cNvGrpSpPr>
          <p:nvPr/>
        </p:nvGrpSpPr>
        <p:grpSpPr bwMode="auto">
          <a:xfrm>
            <a:off x="5222875" y="2244725"/>
            <a:ext cx="6237288" cy="2233613"/>
            <a:chOff x="5222408" y="2405563"/>
            <a:chExt cx="6238226" cy="2232768"/>
          </a:xfrm>
        </p:grpSpPr>
        <p:grpSp>
          <p:nvGrpSpPr>
            <p:cNvPr id="5136" name="组合 17"/>
            <p:cNvGrpSpPr>
              <a:grpSpLocks/>
            </p:cNvGrpSpPr>
            <p:nvPr/>
          </p:nvGrpSpPr>
          <p:grpSpPr bwMode="auto">
            <a:xfrm>
              <a:off x="5226065" y="2405563"/>
              <a:ext cx="6234569" cy="1773064"/>
              <a:chOff x="271020" y="2420002"/>
              <a:chExt cx="6234569" cy="1773064"/>
            </a:xfrm>
          </p:grpSpPr>
          <p:sp>
            <p:nvSpPr>
              <p:cNvPr id="5138" name="文本框 18"/>
              <p:cNvSpPr txBox="1">
                <a:spLocks noChangeArrowheads="1"/>
              </p:cNvSpPr>
              <p:nvPr/>
            </p:nvSpPr>
            <p:spPr bwMode="auto">
              <a:xfrm>
                <a:off x="297950" y="2420002"/>
                <a:ext cx="411595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6000" b="1">
                    <a:solidFill>
                      <a:srgbClr val="2DCCDF"/>
                    </a:solidFill>
                    <a:latin typeface="微软雅黑" pitchFamily="34" charset="-122"/>
                    <a:ea typeface="微软雅黑" pitchFamily="34" charset="-122"/>
                  </a:rPr>
                  <a:t>Part  01</a:t>
                </a:r>
                <a:endParaRPr lang="zh-CN" altLang="en-US" sz="6000" b="1">
                  <a:solidFill>
                    <a:srgbClr val="2DCCD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39" name="文本框 19"/>
              <p:cNvSpPr txBox="1">
                <a:spLocks noChangeArrowheads="1"/>
              </p:cNvSpPr>
              <p:nvPr/>
            </p:nvSpPr>
            <p:spPr bwMode="auto">
              <a:xfrm>
                <a:off x="271020" y="3269736"/>
                <a:ext cx="62345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lang="zh-CN" altLang="en-US" sz="5400" b="1">
                    <a:solidFill>
                      <a:srgbClr val="F77258"/>
                    </a:solidFill>
                    <a:latin typeface="微软雅黑" pitchFamily="34" charset="-122"/>
                    <a:ea typeface="微软雅黑" pitchFamily="34" charset="-122"/>
                  </a:rPr>
                  <a:t>项目情况概述</a:t>
                </a:r>
              </a:p>
            </p:txBody>
          </p:sp>
        </p:grpSp>
        <p:sp>
          <p:nvSpPr>
            <p:cNvPr id="5137" name="文本框 20"/>
            <p:cNvSpPr txBox="1">
              <a:spLocks noChangeArrowheads="1"/>
            </p:cNvSpPr>
            <p:nvPr/>
          </p:nvSpPr>
          <p:spPr bwMode="auto">
            <a:xfrm>
              <a:off x="5222408" y="4299777"/>
              <a:ext cx="60505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rgbClr val="353A3E"/>
                  </a:solidFill>
                  <a:latin typeface="微软雅黑" pitchFamily="34" charset="-122"/>
                  <a:ea typeface="微软雅黑" pitchFamily="34" charset="-122"/>
                </a:rPr>
                <a:t>Click here to add your title. Click here to add your title.</a:t>
              </a:r>
              <a:endParaRPr lang="zh-CN" altLang="en-US" sz="1600">
                <a:solidFill>
                  <a:srgbClr val="353A3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3277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Round Same Side Corner Rectangle 52"/>
          <p:cNvSpPr/>
          <p:nvPr/>
        </p:nvSpPr>
        <p:spPr>
          <a:xfrm flipV="1">
            <a:off x="1228725" y="1493838"/>
            <a:ext cx="2219325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lowchart: Off-page Connector 58"/>
          <p:cNvSpPr/>
          <p:nvPr/>
        </p:nvSpPr>
        <p:spPr>
          <a:xfrm>
            <a:off x="1851025" y="2579688"/>
            <a:ext cx="974725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4" name="Footer Text"/>
          <p:cNvSpPr txBox="1">
            <a:spLocks noChangeArrowheads="1"/>
          </p:cNvSpPr>
          <p:nvPr/>
        </p:nvSpPr>
        <p:spPr bwMode="auto">
          <a:xfrm>
            <a:off x="1274763" y="5010150"/>
            <a:ext cx="963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恼于乏味的排版？苦于单调的配色？羞于乏味的设计？急于紧迫的工期？专业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模板设计、个性</a:t>
            </a:r>
            <a:r>
              <a:rPr lang="en-US" altLang="zh-CN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定制美化，打造您的演示专场秀。忧你所忧，思你所思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——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锐旗设计：</a:t>
            </a:r>
            <a:r>
              <a: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Open Sans Light"/>
                <a:sym typeface="Gill Sans"/>
              </a:rPr>
              <a:t>囚心钻研，诚心不贰！</a:t>
            </a:r>
            <a:endParaRPr lang="en-US" altLang="zh-CN" sz="1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Open Sans Light"/>
              <a:sym typeface="Gill Sans"/>
            </a:endParaRPr>
          </a:p>
        </p:txBody>
      </p:sp>
      <p:cxnSp>
        <p:nvCxnSpPr>
          <p:cNvPr id="9" name="Straight Line buttom"/>
          <p:cNvCxnSpPr/>
          <p:nvPr/>
        </p:nvCxnSpPr>
        <p:spPr>
          <a:xfrm>
            <a:off x="1268413" y="4819650"/>
            <a:ext cx="9653587" cy="0"/>
          </a:xfrm>
          <a:prstGeom prst="line">
            <a:avLst/>
          </a:prstGeom>
          <a:ln w="19050">
            <a:solidFill>
              <a:srgbClr val="02AFED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31"/>
          <p:cNvSpPr/>
          <p:nvPr/>
        </p:nvSpPr>
        <p:spPr>
          <a:xfrm>
            <a:off x="1228725" y="1493838"/>
            <a:ext cx="2219325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3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 Same Side Corner Rectangle 35"/>
          <p:cNvSpPr/>
          <p:nvPr/>
        </p:nvSpPr>
        <p:spPr>
          <a:xfrm flipV="1">
            <a:off x="3733800" y="1493838"/>
            <a:ext cx="2217738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lowchart: Off-page Connector 38"/>
          <p:cNvSpPr/>
          <p:nvPr/>
        </p:nvSpPr>
        <p:spPr>
          <a:xfrm>
            <a:off x="4356100" y="2579688"/>
            <a:ext cx="973138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Down Arrow Callout 40"/>
          <p:cNvSpPr/>
          <p:nvPr/>
        </p:nvSpPr>
        <p:spPr>
          <a:xfrm>
            <a:off x="3733800" y="1493838"/>
            <a:ext cx="2217738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3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 flipV="1">
            <a:off x="6238875" y="1493838"/>
            <a:ext cx="2217738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lowchart: Off-page Connector 45"/>
          <p:cNvSpPr/>
          <p:nvPr/>
        </p:nvSpPr>
        <p:spPr>
          <a:xfrm>
            <a:off x="6861175" y="2579688"/>
            <a:ext cx="973138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Down Arrow Callout 47"/>
          <p:cNvSpPr/>
          <p:nvPr/>
        </p:nvSpPr>
        <p:spPr>
          <a:xfrm>
            <a:off x="6238875" y="1493838"/>
            <a:ext cx="2217738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3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ound Same Side Corner Rectangle 49"/>
          <p:cNvSpPr/>
          <p:nvPr/>
        </p:nvSpPr>
        <p:spPr>
          <a:xfrm flipV="1">
            <a:off x="8716963" y="1493838"/>
            <a:ext cx="2217737" cy="3148012"/>
          </a:xfrm>
          <a:prstGeom prst="round2SameRect">
            <a:avLst>
              <a:gd name="adj1" fmla="val 6995"/>
              <a:gd name="adj2" fmla="val 0"/>
            </a:avLst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56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4" name="TextBox 51"/>
          <p:cNvSpPr txBox="1">
            <a:spLocks noChangeArrowheads="1"/>
          </p:cNvSpPr>
          <p:nvPr/>
        </p:nvSpPr>
        <p:spPr bwMode="auto">
          <a:xfrm>
            <a:off x="8842375" y="3622675"/>
            <a:ext cx="1966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忧你所忧，思你所思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囚心钻研，诚心不贰！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lowchart: Off-page Connector 53"/>
          <p:cNvSpPr/>
          <p:nvPr/>
        </p:nvSpPr>
        <p:spPr>
          <a:xfrm>
            <a:off x="9339263" y="2579688"/>
            <a:ext cx="973137" cy="947737"/>
          </a:xfrm>
          <a:prstGeom prst="flowChartOffpageConnector">
            <a:avLst/>
          </a:prstGeom>
          <a:solidFill>
            <a:srgbClr val="F8D8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Down Arrow Callout 56"/>
          <p:cNvSpPr/>
          <p:nvPr/>
        </p:nvSpPr>
        <p:spPr>
          <a:xfrm>
            <a:off x="8716963" y="1493838"/>
            <a:ext cx="2217737" cy="930275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75000"/>
            </a:avLst>
          </a:prstGeom>
          <a:solidFill>
            <a:srgbClr val="F8D845"/>
          </a:solidFill>
          <a:ln w="19050" cap="flat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4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33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87" name="TextBox 51"/>
          <p:cNvSpPr txBox="1">
            <a:spLocks noChangeArrowheads="1"/>
          </p:cNvSpPr>
          <p:nvPr/>
        </p:nvSpPr>
        <p:spPr bwMode="auto">
          <a:xfrm>
            <a:off x="1354138" y="3622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忧你所忧，思你所思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囚心钻研，诚心不贰！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8" name="TextBox 51"/>
          <p:cNvSpPr txBox="1">
            <a:spLocks noChangeArrowheads="1"/>
          </p:cNvSpPr>
          <p:nvPr/>
        </p:nvSpPr>
        <p:spPr bwMode="auto">
          <a:xfrm>
            <a:off x="6346825" y="3622675"/>
            <a:ext cx="1966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忧你所忧，思你所思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囚心钻研，诚心不贰！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89" name="TextBox 51"/>
          <p:cNvSpPr txBox="1">
            <a:spLocks noChangeArrowheads="1"/>
          </p:cNvSpPr>
          <p:nvPr/>
        </p:nvSpPr>
        <p:spPr bwMode="auto">
          <a:xfrm>
            <a:off x="3849688" y="3622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忧你所忧，思你所思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囚心钻研，诚心不贰！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90" name="文本框 24"/>
          <p:cNvSpPr txBox="1">
            <a:spLocks noChangeArrowheads="1"/>
          </p:cNvSpPr>
          <p:nvPr/>
        </p:nvSpPr>
        <p:spPr bwMode="auto">
          <a:xfrm>
            <a:off x="1593850" y="1646238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2791" name="文本框 25"/>
          <p:cNvSpPr txBox="1">
            <a:spLocks noChangeArrowheads="1"/>
          </p:cNvSpPr>
          <p:nvPr/>
        </p:nvSpPr>
        <p:spPr bwMode="auto">
          <a:xfrm>
            <a:off x="4105275" y="1646238"/>
            <a:ext cx="139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2792" name="文本框 26"/>
          <p:cNvSpPr txBox="1">
            <a:spLocks noChangeArrowheads="1"/>
          </p:cNvSpPr>
          <p:nvPr/>
        </p:nvSpPr>
        <p:spPr bwMode="auto">
          <a:xfrm>
            <a:off x="6618288" y="1646238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2793" name="文本框 30"/>
          <p:cNvSpPr txBox="1">
            <a:spLocks noChangeArrowheads="1"/>
          </p:cNvSpPr>
          <p:nvPr/>
        </p:nvSpPr>
        <p:spPr bwMode="auto">
          <a:xfrm>
            <a:off x="9129713" y="1646238"/>
            <a:ext cx="1392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5"/>
          <p:cNvGrpSpPr>
            <a:grpSpLocks/>
          </p:cNvGrpSpPr>
          <p:nvPr/>
        </p:nvGrpSpPr>
        <p:grpSpPr bwMode="auto">
          <a:xfrm>
            <a:off x="746125" y="446088"/>
            <a:ext cx="11666538" cy="1835150"/>
            <a:chOff x="852709" y="5009914"/>
            <a:chExt cx="11667524" cy="1835106"/>
          </a:xfrm>
        </p:grpSpPr>
        <p:sp>
          <p:nvSpPr>
            <p:cNvPr id="7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562" cy="183510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102" name="文本框 7"/>
            <p:cNvSpPr txBox="1">
              <a:spLocks noChangeArrowheads="1"/>
            </p:cNvSpPr>
            <p:nvPr/>
          </p:nvSpPr>
          <p:spPr bwMode="auto">
            <a:xfrm>
              <a:off x="1712626" y="5216411"/>
              <a:ext cx="1080760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zh-CN" altLang="en-US" sz="8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赠可编辑商务图标</a:t>
              </a:r>
            </a:p>
          </p:txBody>
        </p:sp>
      </p:grpSp>
      <p:grpSp>
        <p:nvGrpSpPr>
          <p:cNvPr id="33795" name="组合 8"/>
          <p:cNvGrpSpPr>
            <a:grpSpLocks/>
          </p:cNvGrpSpPr>
          <p:nvPr/>
        </p:nvGrpSpPr>
        <p:grpSpPr bwMode="auto">
          <a:xfrm>
            <a:off x="1957388" y="2592388"/>
            <a:ext cx="903287" cy="901700"/>
            <a:chOff x="2041525" y="2495422"/>
            <a:chExt cx="903726" cy="902396"/>
          </a:xfrm>
        </p:grpSpPr>
        <p:sp>
          <p:nvSpPr>
            <p:cNvPr id="34093" name="Freeform 468"/>
            <p:cNvSpPr>
              <a:spLocks/>
            </p:cNvSpPr>
            <p:nvPr/>
          </p:nvSpPr>
          <p:spPr bwMode="auto">
            <a:xfrm>
              <a:off x="2041525" y="2495422"/>
              <a:ext cx="903725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lose/>
                </a:path>
              </a:pathLst>
            </a:custGeom>
            <a:solidFill>
              <a:srgbClr val="C9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4" name="Freeform 469"/>
            <p:cNvSpPr>
              <a:spLocks/>
            </p:cNvSpPr>
            <p:nvPr/>
          </p:nvSpPr>
          <p:spPr bwMode="auto">
            <a:xfrm>
              <a:off x="2173194" y="2759424"/>
              <a:ext cx="772057" cy="638393"/>
            </a:xfrm>
            <a:custGeom>
              <a:avLst/>
              <a:gdLst>
                <a:gd name="T0" fmla="*/ 2147483647 w 491"/>
                <a:gd name="T1" fmla="*/ 2147483647 h 406"/>
                <a:gd name="T2" fmla="*/ 2147483647 w 491"/>
                <a:gd name="T3" fmla="*/ 2147483647 h 406"/>
                <a:gd name="T4" fmla="*/ 2147483647 w 491"/>
                <a:gd name="T5" fmla="*/ 2147483647 h 406"/>
                <a:gd name="T6" fmla="*/ 2147483647 w 491"/>
                <a:gd name="T7" fmla="*/ 2147483647 h 406"/>
                <a:gd name="T8" fmla="*/ 2147483647 w 491"/>
                <a:gd name="T9" fmla="*/ 0 h 406"/>
                <a:gd name="T10" fmla="*/ 2147483647 w 491"/>
                <a:gd name="T11" fmla="*/ 2147483647 h 406"/>
                <a:gd name="T12" fmla="*/ 2147483647 w 491"/>
                <a:gd name="T13" fmla="*/ 2147483647 h 406"/>
                <a:gd name="T14" fmla="*/ 2147483647 w 491"/>
                <a:gd name="T15" fmla="*/ 2147483647 h 406"/>
                <a:gd name="T16" fmla="*/ 2147483647 w 491"/>
                <a:gd name="T17" fmla="*/ 2147483647 h 406"/>
                <a:gd name="T18" fmla="*/ 2147483647 w 491"/>
                <a:gd name="T19" fmla="*/ 2147483647 h 406"/>
                <a:gd name="T20" fmla="*/ 2147483647 w 491"/>
                <a:gd name="T21" fmla="*/ 2147483647 h 406"/>
                <a:gd name="T22" fmla="*/ 0 w 491"/>
                <a:gd name="T23" fmla="*/ 2147483647 h 406"/>
                <a:gd name="T24" fmla="*/ 2147483647 w 491"/>
                <a:gd name="T25" fmla="*/ 2147483647 h 406"/>
                <a:gd name="T26" fmla="*/ 2147483647 w 491"/>
                <a:gd name="T27" fmla="*/ 2147483647 h 406"/>
                <a:gd name="T28" fmla="*/ 2147483647 w 491"/>
                <a:gd name="T29" fmla="*/ 2147483647 h 406"/>
                <a:gd name="T30" fmla="*/ 2147483647 w 491"/>
                <a:gd name="T31" fmla="*/ 2147483647 h 406"/>
                <a:gd name="T32" fmla="*/ 2147483647 w 491"/>
                <a:gd name="T33" fmla="*/ 2147483647 h 406"/>
                <a:gd name="T34" fmla="*/ 2147483647 w 491"/>
                <a:gd name="T35" fmla="*/ 2147483647 h 406"/>
                <a:gd name="T36" fmla="*/ 2147483647 w 491"/>
                <a:gd name="T37" fmla="*/ 2147483647 h 406"/>
                <a:gd name="T38" fmla="*/ 2147483647 w 491"/>
                <a:gd name="T39" fmla="*/ 2147483647 h 4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1" h="406">
                  <a:moveTo>
                    <a:pt x="173" y="142"/>
                  </a:moveTo>
                  <a:cubicBezTo>
                    <a:pt x="300" y="15"/>
                    <a:pt x="300" y="15"/>
                    <a:pt x="300" y="15"/>
                  </a:cubicBezTo>
                  <a:cubicBezTo>
                    <a:pt x="383" y="98"/>
                    <a:pt x="383" y="98"/>
                    <a:pt x="383" y="98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91" y="94"/>
                    <a:pt x="491" y="94"/>
                    <a:pt x="491" y="94"/>
                  </a:cubicBezTo>
                  <a:cubicBezTo>
                    <a:pt x="491" y="260"/>
                    <a:pt x="491" y="260"/>
                    <a:pt x="491" y="260"/>
                  </a:cubicBezTo>
                  <a:cubicBezTo>
                    <a:pt x="491" y="340"/>
                    <a:pt x="425" y="406"/>
                    <a:pt x="344" y="406"/>
                  </a:cubicBezTo>
                  <a:cubicBezTo>
                    <a:pt x="178" y="406"/>
                    <a:pt x="178" y="406"/>
                    <a:pt x="178" y="406"/>
                  </a:cubicBezTo>
                  <a:cubicBezTo>
                    <a:pt x="17" y="245"/>
                    <a:pt x="17" y="245"/>
                    <a:pt x="17" y="24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"/>
                    <a:pt x="32" y="1"/>
                    <a:pt x="32" y="1"/>
                  </a:cubicBezTo>
                  <a:lnTo>
                    <a:pt x="173" y="142"/>
                  </a:ln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5" name="Oval 496"/>
            <p:cNvSpPr>
              <a:spLocks noChangeArrowheads="1"/>
            </p:cNvSpPr>
            <p:nvPr/>
          </p:nvSpPr>
          <p:spPr bwMode="auto">
            <a:xfrm>
              <a:off x="2252328" y="2715534"/>
              <a:ext cx="460176" cy="462170"/>
            </a:xfrm>
            <a:prstGeom prst="ellipse">
              <a:avLst/>
            </a:pr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6" name="Oval 497"/>
            <p:cNvSpPr>
              <a:spLocks noChangeArrowheads="1"/>
            </p:cNvSpPr>
            <p:nvPr/>
          </p:nvSpPr>
          <p:spPr bwMode="auto">
            <a:xfrm>
              <a:off x="2332127" y="2795334"/>
              <a:ext cx="301907" cy="301907"/>
            </a:xfrm>
            <a:prstGeom prst="ellipse">
              <a:avLst/>
            </a:pr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7" name="Oval 498"/>
            <p:cNvSpPr>
              <a:spLocks noChangeArrowheads="1"/>
            </p:cNvSpPr>
            <p:nvPr/>
          </p:nvSpPr>
          <p:spPr bwMode="auto">
            <a:xfrm>
              <a:off x="2343432" y="2806638"/>
              <a:ext cx="277967" cy="279962"/>
            </a:xfrm>
            <a:prstGeom prst="ellipse">
              <a:avLst/>
            </a:pr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8" name="Freeform 499"/>
            <p:cNvSpPr>
              <a:spLocks/>
            </p:cNvSpPr>
            <p:nvPr/>
          </p:nvSpPr>
          <p:spPr bwMode="auto">
            <a:xfrm>
              <a:off x="2733118" y="2750114"/>
              <a:ext cx="81794" cy="400991"/>
            </a:xfrm>
            <a:custGeom>
              <a:avLst/>
              <a:gdLst>
                <a:gd name="T0" fmla="*/ 2147483647 w 52"/>
                <a:gd name="T1" fmla="*/ 2147483647 h 255"/>
                <a:gd name="T2" fmla="*/ 2147483647 w 52"/>
                <a:gd name="T3" fmla="*/ 2147483647 h 255"/>
                <a:gd name="T4" fmla="*/ 2147483647 w 52"/>
                <a:gd name="T5" fmla="*/ 2147483647 h 255"/>
                <a:gd name="T6" fmla="*/ 2147483647 w 52"/>
                <a:gd name="T7" fmla="*/ 2147483647 h 255"/>
                <a:gd name="T8" fmla="*/ 2147483647 w 52"/>
                <a:gd name="T9" fmla="*/ 0 h 255"/>
                <a:gd name="T10" fmla="*/ 0 w 52"/>
                <a:gd name="T11" fmla="*/ 2147483647 h 255"/>
                <a:gd name="T12" fmla="*/ 2147483647 w 52"/>
                <a:gd name="T13" fmla="*/ 2147483647 h 255"/>
                <a:gd name="T14" fmla="*/ 2147483647 w 52"/>
                <a:gd name="T15" fmla="*/ 2147483647 h 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255">
                  <a:moveTo>
                    <a:pt x="16" y="237"/>
                  </a:moveTo>
                  <a:cubicBezTo>
                    <a:pt x="16" y="255"/>
                    <a:pt x="37" y="255"/>
                    <a:pt x="36" y="237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42" y="81"/>
                    <a:pt x="52" y="58"/>
                    <a:pt x="52" y="39"/>
                  </a:cubicBezTo>
                  <a:cubicBezTo>
                    <a:pt x="52" y="17"/>
                    <a:pt x="41" y="0"/>
                    <a:pt x="26" y="0"/>
                  </a:cubicBezTo>
                  <a:cubicBezTo>
                    <a:pt x="12" y="0"/>
                    <a:pt x="0" y="17"/>
                    <a:pt x="0" y="39"/>
                  </a:cubicBezTo>
                  <a:cubicBezTo>
                    <a:pt x="0" y="58"/>
                    <a:pt x="10" y="81"/>
                    <a:pt x="23" y="84"/>
                  </a:cubicBezTo>
                  <a:lnTo>
                    <a:pt x="16" y="237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9" name="Freeform 500"/>
            <p:cNvSpPr>
              <a:spLocks/>
            </p:cNvSpPr>
            <p:nvPr/>
          </p:nvSpPr>
          <p:spPr bwMode="auto">
            <a:xfrm>
              <a:off x="2170534" y="2759424"/>
              <a:ext cx="59184" cy="391681"/>
            </a:xfrm>
            <a:custGeom>
              <a:avLst/>
              <a:gdLst>
                <a:gd name="T0" fmla="*/ 2147483647 w 38"/>
                <a:gd name="T1" fmla="*/ 2147483647 h 249"/>
                <a:gd name="T2" fmla="*/ 2147483647 w 38"/>
                <a:gd name="T3" fmla="*/ 2147483647 h 249"/>
                <a:gd name="T4" fmla="*/ 2147483647 w 38"/>
                <a:gd name="T5" fmla="*/ 2147483647 h 249"/>
                <a:gd name="T6" fmla="*/ 2147483647 w 38"/>
                <a:gd name="T7" fmla="*/ 2147483647 h 249"/>
                <a:gd name="T8" fmla="*/ 2147483647 w 38"/>
                <a:gd name="T9" fmla="*/ 2147483647 h 249"/>
                <a:gd name="T10" fmla="*/ 2147483647 w 38"/>
                <a:gd name="T11" fmla="*/ 2147483647 h 249"/>
                <a:gd name="T12" fmla="*/ 2147483647 w 38"/>
                <a:gd name="T13" fmla="*/ 2147483647 h 249"/>
                <a:gd name="T14" fmla="*/ 2147483647 w 38"/>
                <a:gd name="T15" fmla="*/ 2147483647 h 249"/>
                <a:gd name="T16" fmla="*/ 2147483647 w 38"/>
                <a:gd name="T17" fmla="*/ 2147483647 h 249"/>
                <a:gd name="T18" fmla="*/ 2147483647 w 38"/>
                <a:gd name="T19" fmla="*/ 2147483647 h 249"/>
                <a:gd name="T20" fmla="*/ 2147483647 w 38"/>
                <a:gd name="T21" fmla="*/ 2147483647 h 249"/>
                <a:gd name="T22" fmla="*/ 2147483647 w 38"/>
                <a:gd name="T23" fmla="*/ 2147483647 h 249"/>
                <a:gd name="T24" fmla="*/ 2147483647 w 38"/>
                <a:gd name="T25" fmla="*/ 2147483647 h 249"/>
                <a:gd name="T26" fmla="*/ 2147483647 w 38"/>
                <a:gd name="T27" fmla="*/ 2147483647 h 249"/>
                <a:gd name="T28" fmla="*/ 2147483647 w 38"/>
                <a:gd name="T29" fmla="*/ 2147483647 h 249"/>
                <a:gd name="T30" fmla="*/ 2147483647 w 38"/>
                <a:gd name="T31" fmla="*/ 2147483647 h 249"/>
                <a:gd name="T32" fmla="*/ 2147483647 w 38"/>
                <a:gd name="T33" fmla="*/ 2147483647 h 249"/>
                <a:gd name="T34" fmla="*/ 2147483647 w 38"/>
                <a:gd name="T35" fmla="*/ 2147483647 h 249"/>
                <a:gd name="T36" fmla="*/ 2147483647 w 38"/>
                <a:gd name="T37" fmla="*/ 2147483647 h 249"/>
                <a:gd name="T38" fmla="*/ 2147483647 w 38"/>
                <a:gd name="T39" fmla="*/ 2147483647 h 249"/>
                <a:gd name="T40" fmla="*/ 2147483647 w 38"/>
                <a:gd name="T41" fmla="*/ 2147483647 h 2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" h="249">
                  <a:moveTo>
                    <a:pt x="9" y="231"/>
                  </a:moveTo>
                  <a:cubicBezTo>
                    <a:pt x="8" y="249"/>
                    <a:pt x="30" y="249"/>
                    <a:pt x="29" y="23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31" y="75"/>
                    <a:pt x="36" y="60"/>
                    <a:pt x="37" y="54"/>
                  </a:cubicBezTo>
                  <a:cubicBezTo>
                    <a:pt x="38" y="48"/>
                    <a:pt x="37" y="14"/>
                    <a:pt x="35" y="4"/>
                  </a:cubicBezTo>
                  <a:cubicBezTo>
                    <a:pt x="35" y="0"/>
                    <a:pt x="33" y="0"/>
                    <a:pt x="33" y="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51"/>
                    <a:pt x="28" y="50"/>
                    <a:pt x="27" y="4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0"/>
                    <a:pt x="22" y="0"/>
                    <a:pt x="22" y="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1"/>
                    <a:pt x="18" y="50"/>
                    <a:pt x="18" y="4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3" y="0"/>
                    <a:pt x="13" y="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0"/>
                    <a:pt x="8" y="51"/>
                    <a:pt x="8" y="4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0"/>
                    <a:pt x="3" y="0"/>
                    <a:pt x="3" y="4"/>
                  </a:cubicBezTo>
                  <a:cubicBezTo>
                    <a:pt x="1" y="14"/>
                    <a:pt x="0" y="48"/>
                    <a:pt x="1" y="54"/>
                  </a:cubicBezTo>
                  <a:cubicBezTo>
                    <a:pt x="2" y="60"/>
                    <a:pt x="7" y="75"/>
                    <a:pt x="16" y="78"/>
                  </a:cubicBezTo>
                  <a:lnTo>
                    <a:pt x="9" y="231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0" name="Freeform 501"/>
            <p:cNvSpPr>
              <a:spLocks/>
            </p:cNvSpPr>
            <p:nvPr/>
          </p:nvSpPr>
          <p:spPr bwMode="auto">
            <a:xfrm>
              <a:off x="2360722" y="2825258"/>
              <a:ext cx="218118" cy="206148"/>
            </a:xfrm>
            <a:custGeom>
              <a:avLst/>
              <a:gdLst>
                <a:gd name="T0" fmla="*/ 2147483647 w 139"/>
                <a:gd name="T1" fmla="*/ 0 h 131"/>
                <a:gd name="T2" fmla="*/ 2147483647 w 139"/>
                <a:gd name="T3" fmla="*/ 2147483647 h 131"/>
                <a:gd name="T4" fmla="*/ 2147483647 w 139"/>
                <a:gd name="T5" fmla="*/ 2147483647 h 131"/>
                <a:gd name="T6" fmla="*/ 2147483647 w 139"/>
                <a:gd name="T7" fmla="*/ 2147483647 h 131"/>
                <a:gd name="T8" fmla="*/ 2147483647 w 139"/>
                <a:gd name="T9" fmla="*/ 2147483647 h 131"/>
                <a:gd name="T10" fmla="*/ 0 w 139"/>
                <a:gd name="T11" fmla="*/ 2147483647 h 131"/>
                <a:gd name="T12" fmla="*/ 2147483647 w 139"/>
                <a:gd name="T13" fmla="*/ 0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131">
                  <a:moveTo>
                    <a:pt x="78" y="0"/>
                  </a:moveTo>
                  <a:cubicBezTo>
                    <a:pt x="103" y="0"/>
                    <a:pt x="125" y="12"/>
                    <a:pt x="139" y="30"/>
                  </a:cubicBezTo>
                  <a:cubicBezTo>
                    <a:pt x="125" y="15"/>
                    <a:pt x="105" y="7"/>
                    <a:pt x="84" y="7"/>
                  </a:cubicBezTo>
                  <a:cubicBezTo>
                    <a:pt x="41" y="7"/>
                    <a:pt x="6" y="41"/>
                    <a:pt x="6" y="84"/>
                  </a:cubicBezTo>
                  <a:cubicBezTo>
                    <a:pt x="6" y="102"/>
                    <a:pt x="12" y="118"/>
                    <a:pt x="22" y="131"/>
                  </a:cubicBezTo>
                  <a:cubicBezTo>
                    <a:pt x="9" y="117"/>
                    <a:pt x="0" y="98"/>
                    <a:pt x="0" y="77"/>
                  </a:cubicBezTo>
                  <a:cubicBezTo>
                    <a:pt x="0" y="34"/>
                    <a:pt x="35" y="0"/>
                    <a:pt x="78" y="0"/>
                  </a:cubicBez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6" name="组合 17"/>
          <p:cNvGrpSpPr>
            <a:grpSpLocks/>
          </p:cNvGrpSpPr>
          <p:nvPr/>
        </p:nvGrpSpPr>
        <p:grpSpPr bwMode="auto">
          <a:xfrm>
            <a:off x="746125" y="2592388"/>
            <a:ext cx="904875" cy="903287"/>
            <a:chOff x="5417695" y="5869596"/>
            <a:chExt cx="904391" cy="904391"/>
          </a:xfrm>
        </p:grpSpPr>
        <p:sp>
          <p:nvSpPr>
            <p:cNvPr id="34086" name="Freeform 494"/>
            <p:cNvSpPr>
              <a:spLocks/>
            </p:cNvSpPr>
            <p:nvPr/>
          </p:nvSpPr>
          <p:spPr bwMode="auto">
            <a:xfrm>
              <a:off x="5417695" y="5869596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6" y="575"/>
                    <a:pt x="146" y="575"/>
                    <a:pt x="146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62B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7" name="Freeform 495"/>
            <p:cNvSpPr>
              <a:spLocks/>
            </p:cNvSpPr>
            <p:nvPr/>
          </p:nvSpPr>
          <p:spPr bwMode="auto">
            <a:xfrm>
              <a:off x="5581283" y="6001930"/>
              <a:ext cx="740802" cy="772057"/>
            </a:xfrm>
            <a:custGeom>
              <a:avLst/>
              <a:gdLst>
                <a:gd name="T0" fmla="*/ 2147483647 w 471"/>
                <a:gd name="T1" fmla="*/ 2147483647 h 491"/>
                <a:gd name="T2" fmla="*/ 2147483647 w 471"/>
                <a:gd name="T3" fmla="*/ 2147483647 h 491"/>
                <a:gd name="T4" fmla="*/ 2147483647 w 471"/>
                <a:gd name="T5" fmla="*/ 2147483647 h 491"/>
                <a:gd name="T6" fmla="*/ 2147483647 w 471"/>
                <a:gd name="T7" fmla="*/ 2147483647 h 491"/>
                <a:gd name="T8" fmla="*/ 2147483647 w 471"/>
                <a:gd name="T9" fmla="*/ 2147483647 h 491"/>
                <a:gd name="T10" fmla="*/ 2147483647 w 471"/>
                <a:gd name="T11" fmla="*/ 2147483647 h 491"/>
                <a:gd name="T12" fmla="*/ 2147483647 w 471"/>
                <a:gd name="T13" fmla="*/ 2147483647 h 491"/>
                <a:gd name="T14" fmla="*/ 2147483647 w 471"/>
                <a:gd name="T15" fmla="*/ 2147483647 h 491"/>
                <a:gd name="T16" fmla="*/ 0 w 471"/>
                <a:gd name="T17" fmla="*/ 2147483647 h 491"/>
                <a:gd name="T18" fmla="*/ 2147483647 w 471"/>
                <a:gd name="T19" fmla="*/ 2147483647 h 491"/>
                <a:gd name="T20" fmla="*/ 2147483647 w 471"/>
                <a:gd name="T21" fmla="*/ 2147483647 h 491"/>
                <a:gd name="T22" fmla="*/ 2147483647 w 471"/>
                <a:gd name="T23" fmla="*/ 2147483647 h 491"/>
                <a:gd name="T24" fmla="*/ 2147483647 w 471"/>
                <a:gd name="T25" fmla="*/ 2147483647 h 491"/>
                <a:gd name="T26" fmla="*/ 2147483647 w 471"/>
                <a:gd name="T27" fmla="*/ 0 h 491"/>
                <a:gd name="T28" fmla="*/ 2147483647 w 471"/>
                <a:gd name="T29" fmla="*/ 2147483647 h 4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1" h="491">
                  <a:moveTo>
                    <a:pt x="199" y="2"/>
                  </a:moveTo>
                  <a:cubicBezTo>
                    <a:pt x="471" y="274"/>
                    <a:pt x="471" y="274"/>
                    <a:pt x="471" y="274"/>
                  </a:cubicBezTo>
                  <a:cubicBezTo>
                    <a:pt x="471" y="345"/>
                    <a:pt x="471" y="345"/>
                    <a:pt x="471" y="345"/>
                  </a:cubicBezTo>
                  <a:cubicBezTo>
                    <a:pt x="471" y="425"/>
                    <a:pt x="405" y="491"/>
                    <a:pt x="324" y="491"/>
                  </a:cubicBezTo>
                  <a:cubicBezTo>
                    <a:pt x="132" y="491"/>
                    <a:pt x="132" y="491"/>
                    <a:pt x="132" y="491"/>
                  </a:cubicBezTo>
                  <a:cubicBezTo>
                    <a:pt x="53" y="412"/>
                    <a:pt x="53" y="412"/>
                    <a:pt x="53" y="412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99" y="2"/>
                  </a:lnTo>
                  <a:close/>
                </a:path>
              </a:pathLst>
            </a:cu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8" name="Freeform 568"/>
            <p:cNvSpPr>
              <a:spLocks/>
            </p:cNvSpPr>
            <p:nvPr/>
          </p:nvSpPr>
          <p:spPr bwMode="auto">
            <a:xfrm>
              <a:off x="5831321" y="5995280"/>
              <a:ext cx="75809" cy="131004"/>
            </a:xfrm>
            <a:custGeom>
              <a:avLst/>
              <a:gdLst>
                <a:gd name="T0" fmla="*/ 2147483647 w 48"/>
                <a:gd name="T1" fmla="*/ 2147483647 h 83"/>
                <a:gd name="T2" fmla="*/ 2147483647 w 48"/>
                <a:gd name="T3" fmla="*/ 2147483647 h 83"/>
                <a:gd name="T4" fmla="*/ 2147483647 w 48"/>
                <a:gd name="T5" fmla="*/ 2147483647 h 83"/>
                <a:gd name="T6" fmla="*/ 2147483647 w 48"/>
                <a:gd name="T7" fmla="*/ 2147483647 h 83"/>
                <a:gd name="T8" fmla="*/ 2147483647 w 48"/>
                <a:gd name="T9" fmla="*/ 2147483647 h 83"/>
                <a:gd name="T10" fmla="*/ 2147483647 w 48"/>
                <a:gd name="T11" fmla="*/ 2147483647 h 83"/>
                <a:gd name="T12" fmla="*/ 2147483647 w 48"/>
                <a:gd name="T13" fmla="*/ 2147483647 h 83"/>
                <a:gd name="T14" fmla="*/ 0 w 48"/>
                <a:gd name="T15" fmla="*/ 2147483647 h 83"/>
                <a:gd name="T16" fmla="*/ 2147483647 w 48"/>
                <a:gd name="T17" fmla="*/ 2147483647 h 83"/>
                <a:gd name="T18" fmla="*/ 2147483647 w 48"/>
                <a:gd name="T19" fmla="*/ 2147483647 h 83"/>
                <a:gd name="T20" fmla="*/ 2147483647 w 48"/>
                <a:gd name="T21" fmla="*/ 0 h 83"/>
                <a:gd name="T22" fmla="*/ 2147483647 w 48"/>
                <a:gd name="T23" fmla="*/ 2147483647 h 83"/>
                <a:gd name="T24" fmla="*/ 2147483647 w 48"/>
                <a:gd name="T25" fmla="*/ 2147483647 h 83"/>
                <a:gd name="T26" fmla="*/ 2147483647 w 48"/>
                <a:gd name="T27" fmla="*/ 2147483647 h 83"/>
                <a:gd name="T28" fmla="*/ 2147483647 w 48"/>
                <a:gd name="T29" fmla="*/ 2147483647 h 83"/>
                <a:gd name="T30" fmla="*/ 2147483647 w 48"/>
                <a:gd name="T31" fmla="*/ 2147483647 h 83"/>
                <a:gd name="T32" fmla="*/ 2147483647 w 48"/>
                <a:gd name="T33" fmla="*/ 2147483647 h 83"/>
                <a:gd name="T34" fmla="*/ 2147483647 w 48"/>
                <a:gd name="T35" fmla="*/ 2147483647 h 83"/>
                <a:gd name="T36" fmla="*/ 2147483647 w 48"/>
                <a:gd name="T37" fmla="*/ 2147483647 h 83"/>
                <a:gd name="T38" fmla="*/ 2147483647 w 48"/>
                <a:gd name="T39" fmla="*/ 2147483647 h 83"/>
                <a:gd name="T40" fmla="*/ 2147483647 w 48"/>
                <a:gd name="T41" fmla="*/ 2147483647 h 83"/>
                <a:gd name="T42" fmla="*/ 2147483647 w 48"/>
                <a:gd name="T43" fmla="*/ 2147483647 h 83"/>
                <a:gd name="T44" fmla="*/ 2147483647 w 48"/>
                <a:gd name="T45" fmla="*/ 2147483647 h 83"/>
                <a:gd name="T46" fmla="*/ 2147483647 w 48"/>
                <a:gd name="T47" fmla="*/ 2147483647 h 83"/>
                <a:gd name="T48" fmla="*/ 2147483647 w 48"/>
                <a:gd name="T49" fmla="*/ 2147483647 h 83"/>
                <a:gd name="T50" fmla="*/ 2147483647 w 48"/>
                <a:gd name="T51" fmla="*/ 2147483647 h 83"/>
                <a:gd name="T52" fmla="*/ 2147483647 w 48"/>
                <a:gd name="T53" fmla="*/ 2147483647 h 83"/>
                <a:gd name="T54" fmla="*/ 2147483647 w 48"/>
                <a:gd name="T55" fmla="*/ 2147483647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" h="83">
                  <a:moveTo>
                    <a:pt x="29" y="79"/>
                  </a:moveTo>
                  <a:cubicBezTo>
                    <a:pt x="29" y="81"/>
                    <a:pt x="27" y="83"/>
                    <a:pt x="24" y="83"/>
                  </a:cubicBezTo>
                  <a:cubicBezTo>
                    <a:pt x="22" y="83"/>
                    <a:pt x="20" y="81"/>
                    <a:pt x="20" y="79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3"/>
                    <a:pt x="19" y="50"/>
                    <a:pt x="19" y="48"/>
                  </a:cubicBezTo>
                  <a:cubicBezTo>
                    <a:pt x="18" y="47"/>
                    <a:pt x="17" y="47"/>
                    <a:pt x="15" y="46"/>
                  </a:cubicBezTo>
                  <a:cubicBezTo>
                    <a:pt x="11" y="44"/>
                    <a:pt x="7" y="41"/>
                    <a:pt x="4" y="37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11" y="2"/>
                    <a:pt x="17" y="0"/>
                    <a:pt x="24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1"/>
                    <a:pt x="48" y="17"/>
                    <a:pt x="48" y="23"/>
                  </a:cubicBezTo>
                  <a:cubicBezTo>
                    <a:pt x="48" y="26"/>
                    <a:pt x="46" y="28"/>
                    <a:pt x="43" y="28"/>
                  </a:cubicBezTo>
                  <a:cubicBezTo>
                    <a:pt x="41" y="28"/>
                    <a:pt x="39" y="26"/>
                    <a:pt x="39" y="23"/>
                  </a:cubicBezTo>
                  <a:cubicBezTo>
                    <a:pt x="39" y="19"/>
                    <a:pt x="37" y="16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0"/>
                    <a:pt x="28" y="9"/>
                    <a:pt x="24" y="9"/>
                  </a:cubicBezTo>
                  <a:cubicBezTo>
                    <a:pt x="20" y="9"/>
                    <a:pt x="16" y="10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6"/>
                    <a:pt x="9" y="19"/>
                    <a:pt x="9" y="23"/>
                  </a:cubicBezTo>
                  <a:cubicBezTo>
                    <a:pt x="9" y="27"/>
                    <a:pt x="10" y="30"/>
                    <a:pt x="12" y="32"/>
                  </a:cubicBezTo>
                  <a:cubicBezTo>
                    <a:pt x="13" y="34"/>
                    <a:pt x="16" y="36"/>
                    <a:pt x="19" y="37"/>
                  </a:cubicBezTo>
                  <a:cubicBezTo>
                    <a:pt x="23" y="39"/>
                    <a:pt x="26" y="41"/>
                    <a:pt x="27" y="45"/>
                  </a:cubicBezTo>
                  <a:cubicBezTo>
                    <a:pt x="28" y="48"/>
                    <a:pt x="29" y="51"/>
                    <a:pt x="29" y="57"/>
                  </a:cubicBezTo>
                  <a:lnTo>
                    <a:pt x="29" y="79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9" name="Freeform 569"/>
            <p:cNvSpPr>
              <a:spLocks/>
            </p:cNvSpPr>
            <p:nvPr/>
          </p:nvSpPr>
          <p:spPr bwMode="auto">
            <a:xfrm>
              <a:off x="5562663" y="6108994"/>
              <a:ext cx="614454" cy="213463"/>
            </a:xfrm>
            <a:custGeom>
              <a:avLst/>
              <a:gdLst>
                <a:gd name="T0" fmla="*/ 2147483647 w 391"/>
                <a:gd name="T1" fmla="*/ 0 h 136"/>
                <a:gd name="T2" fmla="*/ 2147483647 w 391"/>
                <a:gd name="T3" fmla="*/ 2147483647 h 136"/>
                <a:gd name="T4" fmla="*/ 2147483647 w 391"/>
                <a:gd name="T5" fmla="*/ 2147483647 h 136"/>
                <a:gd name="T6" fmla="*/ 2147483647 w 391"/>
                <a:gd name="T7" fmla="*/ 2147483647 h 136"/>
                <a:gd name="T8" fmla="*/ 2147483647 w 391"/>
                <a:gd name="T9" fmla="*/ 2147483647 h 136"/>
                <a:gd name="T10" fmla="*/ 2147483647 w 391"/>
                <a:gd name="T11" fmla="*/ 2147483647 h 136"/>
                <a:gd name="T12" fmla="*/ 2147483647 w 391"/>
                <a:gd name="T13" fmla="*/ 2147483647 h 136"/>
                <a:gd name="T14" fmla="*/ 2147483647 w 391"/>
                <a:gd name="T15" fmla="*/ 2147483647 h 136"/>
                <a:gd name="T16" fmla="*/ 2147483647 w 391"/>
                <a:gd name="T17" fmla="*/ 2147483647 h 136"/>
                <a:gd name="T18" fmla="*/ 2147483647 w 391"/>
                <a:gd name="T19" fmla="*/ 2147483647 h 136"/>
                <a:gd name="T20" fmla="*/ 2147483647 w 391"/>
                <a:gd name="T21" fmla="*/ 2147483647 h 136"/>
                <a:gd name="T22" fmla="*/ 2147483647 w 391"/>
                <a:gd name="T23" fmla="*/ 2147483647 h 136"/>
                <a:gd name="T24" fmla="*/ 2147483647 w 391"/>
                <a:gd name="T25" fmla="*/ 2147483647 h 136"/>
                <a:gd name="T26" fmla="*/ 2147483647 w 391"/>
                <a:gd name="T27" fmla="*/ 2147483647 h 136"/>
                <a:gd name="T28" fmla="*/ 2147483647 w 391"/>
                <a:gd name="T29" fmla="*/ 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1" h="136">
                  <a:moveTo>
                    <a:pt x="195" y="0"/>
                  </a:moveTo>
                  <a:cubicBezTo>
                    <a:pt x="167" y="0"/>
                    <a:pt x="164" y="28"/>
                    <a:pt x="152" y="40"/>
                  </a:cubicBezTo>
                  <a:cubicBezTo>
                    <a:pt x="120" y="71"/>
                    <a:pt x="17" y="100"/>
                    <a:pt x="8" y="117"/>
                  </a:cubicBezTo>
                  <a:cubicBezTo>
                    <a:pt x="0" y="133"/>
                    <a:pt x="7" y="136"/>
                    <a:pt x="16" y="136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5" y="41"/>
                    <a:pt x="195" y="41"/>
                    <a:pt x="195" y="41"/>
                  </a:cubicBezTo>
                  <a:cubicBezTo>
                    <a:pt x="370" y="124"/>
                    <a:pt x="370" y="124"/>
                    <a:pt x="370" y="124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74" y="136"/>
                    <a:pt x="374" y="136"/>
                    <a:pt x="374" y="136"/>
                  </a:cubicBezTo>
                  <a:cubicBezTo>
                    <a:pt x="383" y="136"/>
                    <a:pt x="391" y="133"/>
                    <a:pt x="382" y="117"/>
                  </a:cubicBezTo>
                  <a:cubicBezTo>
                    <a:pt x="373" y="100"/>
                    <a:pt x="270" y="71"/>
                    <a:pt x="238" y="40"/>
                  </a:cubicBezTo>
                  <a:cubicBezTo>
                    <a:pt x="226" y="28"/>
                    <a:pt x="224" y="0"/>
                    <a:pt x="195" y="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0" name="Freeform 570"/>
            <p:cNvSpPr>
              <a:spLocks/>
            </p:cNvSpPr>
            <p:nvPr/>
          </p:nvSpPr>
          <p:spPr bwMode="auto">
            <a:xfrm>
              <a:off x="5658423" y="6303837"/>
              <a:ext cx="421606" cy="345796"/>
            </a:xfrm>
            <a:custGeom>
              <a:avLst/>
              <a:gdLst>
                <a:gd name="T0" fmla="*/ 2147483647 w 268"/>
                <a:gd name="T1" fmla="*/ 0 h 220"/>
                <a:gd name="T2" fmla="*/ 2147483647 w 268"/>
                <a:gd name="T3" fmla="*/ 2147483647 h 220"/>
                <a:gd name="T4" fmla="*/ 2147483647 w 268"/>
                <a:gd name="T5" fmla="*/ 2147483647 h 220"/>
                <a:gd name="T6" fmla="*/ 2147483647 w 268"/>
                <a:gd name="T7" fmla="*/ 2147483647 h 220"/>
                <a:gd name="T8" fmla="*/ 2147483647 w 268"/>
                <a:gd name="T9" fmla="*/ 2147483647 h 220"/>
                <a:gd name="T10" fmla="*/ 2147483647 w 268"/>
                <a:gd name="T11" fmla="*/ 2147483647 h 220"/>
                <a:gd name="T12" fmla="*/ 2147483647 w 268"/>
                <a:gd name="T13" fmla="*/ 2147483647 h 220"/>
                <a:gd name="T14" fmla="*/ 2147483647 w 268"/>
                <a:gd name="T15" fmla="*/ 2147483647 h 220"/>
                <a:gd name="T16" fmla="*/ 2147483647 w 268"/>
                <a:gd name="T17" fmla="*/ 2147483647 h 220"/>
                <a:gd name="T18" fmla="*/ 2147483647 w 268"/>
                <a:gd name="T19" fmla="*/ 2147483647 h 220"/>
                <a:gd name="T20" fmla="*/ 2147483647 w 268"/>
                <a:gd name="T21" fmla="*/ 2147483647 h 220"/>
                <a:gd name="T22" fmla="*/ 2147483647 w 268"/>
                <a:gd name="T23" fmla="*/ 2147483647 h 220"/>
                <a:gd name="T24" fmla="*/ 2147483647 w 268"/>
                <a:gd name="T25" fmla="*/ 2147483647 h 220"/>
                <a:gd name="T26" fmla="*/ 2147483647 w 268"/>
                <a:gd name="T27" fmla="*/ 2147483647 h 220"/>
                <a:gd name="T28" fmla="*/ 2147483647 w 268"/>
                <a:gd name="T29" fmla="*/ 2147483647 h 220"/>
                <a:gd name="T30" fmla="*/ 2147483647 w 268"/>
                <a:gd name="T31" fmla="*/ 2147483647 h 220"/>
                <a:gd name="T32" fmla="*/ 2147483647 w 268"/>
                <a:gd name="T33" fmla="*/ 2147483647 h 220"/>
                <a:gd name="T34" fmla="*/ 2147483647 w 268"/>
                <a:gd name="T35" fmla="*/ 2147483647 h 220"/>
                <a:gd name="T36" fmla="*/ 2147483647 w 268"/>
                <a:gd name="T37" fmla="*/ 2147483647 h 220"/>
                <a:gd name="T38" fmla="*/ 2147483647 w 268"/>
                <a:gd name="T39" fmla="*/ 2147483647 h 220"/>
                <a:gd name="T40" fmla="*/ 2147483647 w 268"/>
                <a:gd name="T41" fmla="*/ 2147483647 h 220"/>
                <a:gd name="T42" fmla="*/ 2147483647 w 268"/>
                <a:gd name="T43" fmla="*/ 2147483647 h 220"/>
                <a:gd name="T44" fmla="*/ 2147483647 w 268"/>
                <a:gd name="T45" fmla="*/ 2147483647 h 220"/>
                <a:gd name="T46" fmla="*/ 2147483647 w 268"/>
                <a:gd name="T47" fmla="*/ 2147483647 h 220"/>
                <a:gd name="T48" fmla="*/ 2147483647 w 268"/>
                <a:gd name="T49" fmla="*/ 2147483647 h 220"/>
                <a:gd name="T50" fmla="*/ 2147483647 w 268"/>
                <a:gd name="T51" fmla="*/ 2147483647 h 220"/>
                <a:gd name="T52" fmla="*/ 2147483647 w 268"/>
                <a:gd name="T53" fmla="*/ 2147483647 h 220"/>
                <a:gd name="T54" fmla="*/ 2147483647 w 268"/>
                <a:gd name="T55" fmla="*/ 2147483647 h 220"/>
                <a:gd name="T56" fmla="*/ 2147483647 w 268"/>
                <a:gd name="T57" fmla="*/ 2147483647 h 220"/>
                <a:gd name="T58" fmla="*/ 2147483647 w 268"/>
                <a:gd name="T59" fmla="*/ 2147483647 h 220"/>
                <a:gd name="T60" fmla="*/ 2147483647 w 268"/>
                <a:gd name="T61" fmla="*/ 2147483647 h 220"/>
                <a:gd name="T62" fmla="*/ 2147483647 w 268"/>
                <a:gd name="T63" fmla="*/ 2147483647 h 220"/>
                <a:gd name="T64" fmla="*/ 2147483647 w 268"/>
                <a:gd name="T65" fmla="*/ 2147483647 h 220"/>
                <a:gd name="T66" fmla="*/ 2147483647 w 268"/>
                <a:gd name="T67" fmla="*/ 2147483647 h 220"/>
                <a:gd name="T68" fmla="*/ 2147483647 w 268"/>
                <a:gd name="T69" fmla="*/ 2147483647 h 220"/>
                <a:gd name="T70" fmla="*/ 2147483647 w 268"/>
                <a:gd name="T71" fmla="*/ 2147483647 h 220"/>
                <a:gd name="T72" fmla="*/ 2147483647 w 268"/>
                <a:gd name="T73" fmla="*/ 2147483647 h 220"/>
                <a:gd name="T74" fmla="*/ 2147483647 w 268"/>
                <a:gd name="T75" fmla="*/ 2147483647 h 220"/>
                <a:gd name="T76" fmla="*/ 2147483647 w 268"/>
                <a:gd name="T77" fmla="*/ 2147483647 h 220"/>
                <a:gd name="T78" fmla="*/ 2147483647 w 268"/>
                <a:gd name="T79" fmla="*/ 2147483647 h 220"/>
                <a:gd name="T80" fmla="*/ 2147483647 w 268"/>
                <a:gd name="T81" fmla="*/ 2147483647 h 220"/>
                <a:gd name="T82" fmla="*/ 2147483647 w 268"/>
                <a:gd name="T83" fmla="*/ 2147483647 h 220"/>
                <a:gd name="T84" fmla="*/ 2147483647 w 268"/>
                <a:gd name="T85" fmla="*/ 2147483647 h 220"/>
                <a:gd name="T86" fmla="*/ 2147483647 w 268"/>
                <a:gd name="T87" fmla="*/ 2147483647 h 220"/>
                <a:gd name="T88" fmla="*/ 2147483647 w 268"/>
                <a:gd name="T89" fmla="*/ 2147483647 h 220"/>
                <a:gd name="T90" fmla="*/ 2147483647 w 268"/>
                <a:gd name="T91" fmla="*/ 2147483647 h 220"/>
                <a:gd name="T92" fmla="*/ 2147483647 w 268"/>
                <a:gd name="T93" fmla="*/ 2147483647 h 220"/>
                <a:gd name="T94" fmla="*/ 2147483647 w 268"/>
                <a:gd name="T95" fmla="*/ 2147483647 h 220"/>
                <a:gd name="T96" fmla="*/ 0 w 268"/>
                <a:gd name="T97" fmla="*/ 2147483647 h 220"/>
                <a:gd name="T98" fmla="*/ 0 w 26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8" h="220">
                  <a:moveTo>
                    <a:pt x="0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68" y="185"/>
                    <a:pt x="268" y="185"/>
                    <a:pt x="268" y="185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268" y="218"/>
                    <a:pt x="266" y="220"/>
                    <a:pt x="264" y="220"/>
                  </a:cubicBezTo>
                  <a:cubicBezTo>
                    <a:pt x="262" y="220"/>
                    <a:pt x="261" y="218"/>
                    <a:pt x="261" y="215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54" y="215"/>
                    <a:pt x="254" y="215"/>
                    <a:pt x="254" y="215"/>
                  </a:cubicBezTo>
                  <a:cubicBezTo>
                    <a:pt x="254" y="218"/>
                    <a:pt x="252" y="220"/>
                    <a:pt x="250" y="220"/>
                  </a:cubicBezTo>
                  <a:cubicBezTo>
                    <a:pt x="248" y="220"/>
                    <a:pt x="246" y="218"/>
                    <a:pt x="246" y="215"/>
                  </a:cubicBezTo>
                  <a:cubicBezTo>
                    <a:pt x="246" y="191"/>
                    <a:pt x="246" y="191"/>
                    <a:pt x="246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215"/>
                    <a:pt x="239" y="215"/>
                    <a:pt x="239" y="215"/>
                  </a:cubicBezTo>
                  <a:cubicBezTo>
                    <a:pt x="239" y="218"/>
                    <a:pt x="237" y="220"/>
                    <a:pt x="235" y="220"/>
                  </a:cubicBezTo>
                  <a:cubicBezTo>
                    <a:pt x="233" y="220"/>
                    <a:pt x="232" y="218"/>
                    <a:pt x="232" y="215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25" y="191"/>
                    <a:pt x="225" y="191"/>
                    <a:pt x="225" y="191"/>
                  </a:cubicBezTo>
                  <a:cubicBezTo>
                    <a:pt x="225" y="215"/>
                    <a:pt x="225" y="215"/>
                    <a:pt x="225" y="215"/>
                  </a:cubicBezTo>
                  <a:cubicBezTo>
                    <a:pt x="225" y="218"/>
                    <a:pt x="223" y="220"/>
                    <a:pt x="221" y="220"/>
                  </a:cubicBezTo>
                  <a:cubicBezTo>
                    <a:pt x="219" y="220"/>
                    <a:pt x="217" y="218"/>
                    <a:pt x="217" y="215"/>
                  </a:cubicBezTo>
                  <a:cubicBezTo>
                    <a:pt x="217" y="191"/>
                    <a:pt x="217" y="191"/>
                    <a:pt x="217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215"/>
                    <a:pt x="210" y="215"/>
                    <a:pt x="210" y="215"/>
                  </a:cubicBezTo>
                  <a:cubicBezTo>
                    <a:pt x="210" y="218"/>
                    <a:pt x="209" y="220"/>
                    <a:pt x="207" y="220"/>
                  </a:cubicBezTo>
                  <a:cubicBezTo>
                    <a:pt x="205" y="220"/>
                    <a:pt x="203" y="218"/>
                    <a:pt x="203" y="215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196" y="218"/>
                    <a:pt x="194" y="220"/>
                    <a:pt x="192" y="220"/>
                  </a:cubicBezTo>
                  <a:cubicBezTo>
                    <a:pt x="190" y="220"/>
                    <a:pt x="188" y="218"/>
                    <a:pt x="188" y="215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81" y="191"/>
                    <a:pt x="181" y="191"/>
                    <a:pt x="181" y="191"/>
                  </a:cubicBezTo>
                  <a:cubicBezTo>
                    <a:pt x="181" y="215"/>
                    <a:pt x="181" y="215"/>
                    <a:pt x="181" y="215"/>
                  </a:cubicBezTo>
                  <a:cubicBezTo>
                    <a:pt x="181" y="218"/>
                    <a:pt x="180" y="220"/>
                    <a:pt x="178" y="220"/>
                  </a:cubicBezTo>
                  <a:cubicBezTo>
                    <a:pt x="176" y="220"/>
                    <a:pt x="174" y="218"/>
                    <a:pt x="174" y="215"/>
                  </a:cubicBezTo>
                  <a:cubicBezTo>
                    <a:pt x="174" y="191"/>
                    <a:pt x="174" y="191"/>
                    <a:pt x="174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215"/>
                    <a:pt x="167" y="215"/>
                    <a:pt x="167" y="215"/>
                  </a:cubicBezTo>
                  <a:cubicBezTo>
                    <a:pt x="167" y="218"/>
                    <a:pt x="165" y="220"/>
                    <a:pt x="163" y="220"/>
                  </a:cubicBezTo>
                  <a:cubicBezTo>
                    <a:pt x="161" y="220"/>
                    <a:pt x="159" y="218"/>
                    <a:pt x="159" y="215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2" y="191"/>
                    <a:pt x="152" y="191"/>
                    <a:pt x="152" y="191"/>
                  </a:cubicBezTo>
                  <a:cubicBezTo>
                    <a:pt x="152" y="215"/>
                    <a:pt x="152" y="215"/>
                    <a:pt x="152" y="215"/>
                  </a:cubicBezTo>
                  <a:cubicBezTo>
                    <a:pt x="152" y="218"/>
                    <a:pt x="151" y="220"/>
                    <a:pt x="149" y="220"/>
                  </a:cubicBezTo>
                  <a:cubicBezTo>
                    <a:pt x="147" y="220"/>
                    <a:pt x="145" y="218"/>
                    <a:pt x="145" y="21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38" y="191"/>
                    <a:pt x="138" y="191"/>
                    <a:pt x="138" y="191"/>
                  </a:cubicBezTo>
                  <a:cubicBezTo>
                    <a:pt x="138" y="215"/>
                    <a:pt x="138" y="215"/>
                    <a:pt x="138" y="215"/>
                  </a:cubicBezTo>
                  <a:cubicBezTo>
                    <a:pt x="138" y="218"/>
                    <a:pt x="136" y="220"/>
                    <a:pt x="134" y="220"/>
                  </a:cubicBezTo>
                  <a:cubicBezTo>
                    <a:pt x="132" y="220"/>
                    <a:pt x="131" y="218"/>
                    <a:pt x="131" y="215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215"/>
                    <a:pt x="123" y="215"/>
                    <a:pt x="123" y="215"/>
                  </a:cubicBezTo>
                  <a:cubicBezTo>
                    <a:pt x="123" y="218"/>
                    <a:pt x="122" y="220"/>
                    <a:pt x="120" y="220"/>
                  </a:cubicBezTo>
                  <a:cubicBezTo>
                    <a:pt x="118" y="220"/>
                    <a:pt x="116" y="218"/>
                    <a:pt x="116" y="215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09" y="191"/>
                    <a:pt x="109" y="191"/>
                    <a:pt x="109" y="191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8"/>
                    <a:pt x="107" y="220"/>
                    <a:pt x="105" y="220"/>
                  </a:cubicBezTo>
                  <a:cubicBezTo>
                    <a:pt x="103" y="220"/>
                    <a:pt x="102" y="218"/>
                    <a:pt x="102" y="215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4" y="191"/>
                    <a:pt x="94" y="191"/>
                    <a:pt x="94" y="191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94" y="218"/>
                    <a:pt x="93" y="220"/>
                    <a:pt x="91" y="220"/>
                  </a:cubicBezTo>
                  <a:cubicBezTo>
                    <a:pt x="89" y="220"/>
                    <a:pt x="87" y="218"/>
                    <a:pt x="87" y="215"/>
                  </a:cubicBezTo>
                  <a:cubicBezTo>
                    <a:pt x="87" y="191"/>
                    <a:pt x="87" y="191"/>
                    <a:pt x="87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80" y="218"/>
                    <a:pt x="78" y="220"/>
                    <a:pt x="76" y="220"/>
                  </a:cubicBezTo>
                  <a:cubicBezTo>
                    <a:pt x="74" y="220"/>
                    <a:pt x="73" y="218"/>
                    <a:pt x="73" y="215"/>
                  </a:cubicBezTo>
                  <a:cubicBezTo>
                    <a:pt x="73" y="191"/>
                    <a:pt x="73" y="191"/>
                    <a:pt x="73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215"/>
                    <a:pt x="66" y="215"/>
                    <a:pt x="66" y="215"/>
                  </a:cubicBezTo>
                  <a:cubicBezTo>
                    <a:pt x="66" y="218"/>
                    <a:pt x="64" y="220"/>
                    <a:pt x="62" y="220"/>
                  </a:cubicBezTo>
                  <a:cubicBezTo>
                    <a:pt x="60" y="220"/>
                    <a:pt x="58" y="218"/>
                    <a:pt x="58" y="215"/>
                  </a:cubicBezTo>
                  <a:cubicBezTo>
                    <a:pt x="58" y="191"/>
                    <a:pt x="58" y="191"/>
                    <a:pt x="58" y="191"/>
                  </a:cubicBezTo>
                  <a:cubicBezTo>
                    <a:pt x="51" y="191"/>
                    <a:pt x="51" y="191"/>
                    <a:pt x="51" y="191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8"/>
                    <a:pt x="49" y="220"/>
                    <a:pt x="47" y="220"/>
                  </a:cubicBezTo>
                  <a:cubicBezTo>
                    <a:pt x="45" y="220"/>
                    <a:pt x="44" y="218"/>
                    <a:pt x="44" y="215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8"/>
                    <a:pt x="35" y="220"/>
                    <a:pt x="33" y="220"/>
                  </a:cubicBezTo>
                  <a:cubicBezTo>
                    <a:pt x="31" y="220"/>
                    <a:pt x="29" y="218"/>
                    <a:pt x="29" y="215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2" y="218"/>
                    <a:pt x="20" y="220"/>
                    <a:pt x="18" y="220"/>
                  </a:cubicBezTo>
                  <a:cubicBezTo>
                    <a:pt x="16" y="220"/>
                    <a:pt x="15" y="218"/>
                    <a:pt x="15" y="2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18"/>
                    <a:pt x="6" y="220"/>
                    <a:pt x="4" y="220"/>
                  </a:cubicBezTo>
                  <a:cubicBezTo>
                    <a:pt x="2" y="220"/>
                    <a:pt x="0" y="218"/>
                    <a:pt x="0" y="21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85"/>
                    <a:pt x="0" y="185"/>
                    <a:pt x="0" y="1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1" name="Rectangle 571"/>
            <p:cNvSpPr>
              <a:spLocks noChangeArrowheads="1"/>
            </p:cNvSpPr>
            <p:nvPr/>
          </p:nvSpPr>
          <p:spPr bwMode="auto">
            <a:xfrm>
              <a:off x="5658423" y="6567839"/>
              <a:ext cx="421606" cy="20615"/>
            </a:xfrm>
            <a:prstGeom prst="rect">
              <a:avLst/>
            </a:pr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92" name="Rectangle 572"/>
            <p:cNvSpPr>
              <a:spLocks noChangeArrowheads="1"/>
            </p:cNvSpPr>
            <p:nvPr/>
          </p:nvSpPr>
          <p:spPr bwMode="auto">
            <a:xfrm>
              <a:off x="5658423" y="6544565"/>
              <a:ext cx="421606" cy="10640"/>
            </a:xfrm>
            <a:prstGeom prst="rect">
              <a:avLst/>
            </a:prstGeom>
            <a:solidFill>
              <a:srgbClr val="33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797" name="组合 26"/>
          <p:cNvGrpSpPr>
            <a:grpSpLocks/>
          </p:cNvGrpSpPr>
          <p:nvPr/>
        </p:nvGrpSpPr>
        <p:grpSpPr bwMode="auto">
          <a:xfrm>
            <a:off x="5586413" y="2592388"/>
            <a:ext cx="904875" cy="901700"/>
            <a:chOff x="5417695" y="2495422"/>
            <a:chExt cx="904391" cy="902396"/>
          </a:xfrm>
        </p:grpSpPr>
        <p:sp>
          <p:nvSpPr>
            <p:cNvPr id="34081" name="Freeform 475"/>
            <p:cNvSpPr>
              <a:spLocks/>
            </p:cNvSpPr>
            <p:nvPr/>
          </p:nvSpPr>
          <p:spPr bwMode="auto">
            <a:xfrm>
              <a:off x="5417695" y="2495422"/>
              <a:ext cx="904391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6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lose/>
                </a:path>
              </a:pathLst>
            </a:custGeom>
            <a:solidFill>
              <a:srgbClr val="328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2" name="Freeform 476"/>
            <p:cNvSpPr>
              <a:spLocks/>
            </p:cNvSpPr>
            <p:nvPr/>
          </p:nvSpPr>
          <p:spPr bwMode="auto">
            <a:xfrm>
              <a:off x="5570643" y="2738809"/>
              <a:ext cx="751443" cy="659008"/>
            </a:xfrm>
            <a:custGeom>
              <a:avLst/>
              <a:gdLst>
                <a:gd name="T0" fmla="*/ 2147483647 w 478"/>
                <a:gd name="T1" fmla="*/ 2147483647 h 419"/>
                <a:gd name="T2" fmla="*/ 2147483647 w 478"/>
                <a:gd name="T3" fmla="*/ 2147483647 h 419"/>
                <a:gd name="T4" fmla="*/ 2147483647 w 478"/>
                <a:gd name="T5" fmla="*/ 2147483647 h 419"/>
                <a:gd name="T6" fmla="*/ 2147483647 w 478"/>
                <a:gd name="T7" fmla="*/ 2147483647 h 419"/>
                <a:gd name="T8" fmla="*/ 2147483647 w 478"/>
                <a:gd name="T9" fmla="*/ 2147483647 h 419"/>
                <a:gd name="T10" fmla="*/ 2147483647 w 478"/>
                <a:gd name="T11" fmla="*/ 2147483647 h 419"/>
                <a:gd name="T12" fmla="*/ 0 w 478"/>
                <a:gd name="T13" fmla="*/ 2147483647 h 419"/>
                <a:gd name="T14" fmla="*/ 2147483647 w 478"/>
                <a:gd name="T15" fmla="*/ 0 h 419"/>
                <a:gd name="T16" fmla="*/ 2147483647 w 478"/>
                <a:gd name="T17" fmla="*/ 2147483647 h 419"/>
                <a:gd name="T18" fmla="*/ 2147483647 w 478"/>
                <a:gd name="T19" fmla="*/ 2147483647 h 419"/>
                <a:gd name="T20" fmla="*/ 2147483647 w 478"/>
                <a:gd name="T21" fmla="*/ 2147483647 h 419"/>
                <a:gd name="T22" fmla="*/ 2147483647 w 478"/>
                <a:gd name="T23" fmla="*/ 2147483647 h 419"/>
                <a:gd name="T24" fmla="*/ 2147483647 w 478"/>
                <a:gd name="T25" fmla="*/ 2147483647 h 4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8" h="419">
                  <a:moveTo>
                    <a:pt x="366" y="116"/>
                  </a:moveTo>
                  <a:cubicBezTo>
                    <a:pt x="380" y="102"/>
                    <a:pt x="380" y="102"/>
                    <a:pt x="380" y="102"/>
                  </a:cubicBezTo>
                  <a:cubicBezTo>
                    <a:pt x="478" y="200"/>
                    <a:pt x="478" y="200"/>
                    <a:pt x="478" y="200"/>
                  </a:cubicBezTo>
                  <a:cubicBezTo>
                    <a:pt x="478" y="273"/>
                    <a:pt x="478" y="273"/>
                    <a:pt x="478" y="273"/>
                  </a:cubicBezTo>
                  <a:cubicBezTo>
                    <a:pt x="478" y="353"/>
                    <a:pt x="412" y="419"/>
                    <a:pt x="331" y="419"/>
                  </a:cubicBezTo>
                  <a:cubicBezTo>
                    <a:pt x="155" y="419"/>
                    <a:pt x="155" y="419"/>
                    <a:pt x="155" y="4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250" y="104"/>
                    <a:pt x="250" y="104"/>
                    <a:pt x="250" y="104"/>
                  </a:cubicBezTo>
                  <a:cubicBezTo>
                    <a:pt x="323" y="73"/>
                    <a:pt x="323" y="73"/>
                    <a:pt x="323" y="73"/>
                  </a:cubicBezTo>
                  <a:lnTo>
                    <a:pt x="366" y="116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3" name="Freeform 573"/>
            <p:cNvSpPr>
              <a:spLocks/>
            </p:cNvSpPr>
            <p:nvPr/>
          </p:nvSpPr>
          <p:spPr bwMode="auto">
            <a:xfrm>
              <a:off x="5570643" y="2738809"/>
              <a:ext cx="597164" cy="414956"/>
            </a:xfrm>
            <a:custGeom>
              <a:avLst/>
              <a:gdLst>
                <a:gd name="T0" fmla="*/ 0 w 380"/>
                <a:gd name="T1" fmla="*/ 0 h 264"/>
                <a:gd name="T2" fmla="*/ 2147483647 w 380"/>
                <a:gd name="T3" fmla="*/ 0 h 264"/>
                <a:gd name="T4" fmla="*/ 2147483647 w 380"/>
                <a:gd name="T5" fmla="*/ 2147483647 h 264"/>
                <a:gd name="T6" fmla="*/ 2147483647 w 380"/>
                <a:gd name="T7" fmla="*/ 2147483647 h 264"/>
                <a:gd name="T8" fmla="*/ 2147483647 w 380"/>
                <a:gd name="T9" fmla="*/ 2147483647 h 264"/>
                <a:gd name="T10" fmla="*/ 2147483647 w 380"/>
                <a:gd name="T11" fmla="*/ 2147483647 h 264"/>
                <a:gd name="T12" fmla="*/ 2147483647 w 380"/>
                <a:gd name="T13" fmla="*/ 2147483647 h 264"/>
                <a:gd name="T14" fmla="*/ 2147483647 w 380"/>
                <a:gd name="T15" fmla="*/ 2147483647 h 264"/>
                <a:gd name="T16" fmla="*/ 2147483647 w 380"/>
                <a:gd name="T17" fmla="*/ 2147483647 h 264"/>
                <a:gd name="T18" fmla="*/ 2147483647 w 380"/>
                <a:gd name="T19" fmla="*/ 2147483647 h 264"/>
                <a:gd name="T20" fmla="*/ 2147483647 w 380"/>
                <a:gd name="T21" fmla="*/ 2147483647 h 264"/>
                <a:gd name="T22" fmla="*/ 0 w 380"/>
                <a:gd name="T23" fmla="*/ 2147483647 h 264"/>
                <a:gd name="T24" fmla="*/ 0 w 380"/>
                <a:gd name="T25" fmla="*/ 0 h 2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0" h="264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150"/>
                    <a:pt x="27" y="150"/>
                    <a:pt x="27" y="150"/>
                  </a:cubicBezTo>
                  <a:cubicBezTo>
                    <a:pt x="354" y="150"/>
                    <a:pt x="354" y="150"/>
                    <a:pt x="354" y="150"/>
                  </a:cubicBezTo>
                  <a:cubicBezTo>
                    <a:pt x="354" y="102"/>
                    <a:pt x="354" y="102"/>
                    <a:pt x="354" y="102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80" y="156"/>
                    <a:pt x="380" y="210"/>
                    <a:pt x="380" y="264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190"/>
                    <a:pt x="354" y="190"/>
                    <a:pt x="354" y="190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176"/>
                    <a:pt x="0" y="88"/>
                    <a:pt x="0" y="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4" name="Oval 574"/>
            <p:cNvSpPr>
              <a:spLocks noChangeArrowheads="1"/>
            </p:cNvSpPr>
            <p:nvPr/>
          </p:nvSpPr>
          <p:spPr bwMode="auto">
            <a:xfrm>
              <a:off x="5636478" y="2853853"/>
              <a:ext cx="92434" cy="944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85" name="Freeform 575"/>
            <p:cNvSpPr>
              <a:spLocks noEditPoints="1"/>
            </p:cNvSpPr>
            <p:nvPr/>
          </p:nvSpPr>
          <p:spPr bwMode="auto">
            <a:xfrm>
              <a:off x="5750856" y="2837893"/>
              <a:ext cx="347791" cy="110389"/>
            </a:xfrm>
            <a:custGeom>
              <a:avLst/>
              <a:gdLst>
                <a:gd name="T0" fmla="*/ 2147483647 w 221"/>
                <a:gd name="T1" fmla="*/ 0 h 70"/>
                <a:gd name="T2" fmla="*/ 2147483647 w 221"/>
                <a:gd name="T3" fmla="*/ 0 h 70"/>
                <a:gd name="T4" fmla="*/ 2147483647 w 221"/>
                <a:gd name="T5" fmla="*/ 2147483647 h 70"/>
                <a:gd name="T6" fmla="*/ 2147483647 w 221"/>
                <a:gd name="T7" fmla="*/ 2147483647 h 70"/>
                <a:gd name="T8" fmla="*/ 2147483647 w 221"/>
                <a:gd name="T9" fmla="*/ 2147483647 h 70"/>
                <a:gd name="T10" fmla="*/ 2147483647 w 221"/>
                <a:gd name="T11" fmla="*/ 0 h 70"/>
                <a:gd name="T12" fmla="*/ 2147483647 w 221"/>
                <a:gd name="T13" fmla="*/ 0 h 70"/>
                <a:gd name="T14" fmla="*/ 2147483647 w 221"/>
                <a:gd name="T15" fmla="*/ 0 h 70"/>
                <a:gd name="T16" fmla="*/ 0 w 221"/>
                <a:gd name="T17" fmla="*/ 2147483647 h 70"/>
                <a:gd name="T18" fmla="*/ 0 w 221"/>
                <a:gd name="T19" fmla="*/ 2147483647 h 70"/>
                <a:gd name="T20" fmla="*/ 2147483647 w 221"/>
                <a:gd name="T21" fmla="*/ 2147483647 h 70"/>
                <a:gd name="T22" fmla="*/ 2147483647 w 221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1" h="70">
                  <a:moveTo>
                    <a:pt x="18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21" y="18"/>
                    <a:pt x="203" y="0"/>
                    <a:pt x="181" y="0"/>
                  </a:cubicBezTo>
                  <a:close/>
                  <a:moveTo>
                    <a:pt x="5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1" y="70"/>
                    <a:pt x="51" y="70"/>
                    <a:pt x="51" y="7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8" name="组合 35"/>
          <p:cNvGrpSpPr>
            <a:grpSpLocks/>
          </p:cNvGrpSpPr>
          <p:nvPr/>
        </p:nvGrpSpPr>
        <p:grpSpPr bwMode="auto">
          <a:xfrm>
            <a:off x="3167063" y="2592388"/>
            <a:ext cx="903287" cy="901700"/>
            <a:chOff x="3167358" y="2495422"/>
            <a:chExt cx="902396" cy="902396"/>
          </a:xfrm>
        </p:grpSpPr>
        <p:sp>
          <p:nvSpPr>
            <p:cNvPr id="34068" name="Freeform 470"/>
            <p:cNvSpPr>
              <a:spLocks/>
            </p:cNvSpPr>
            <p:nvPr/>
          </p:nvSpPr>
          <p:spPr bwMode="auto">
            <a:xfrm>
              <a:off x="3167358" y="2495422"/>
              <a:ext cx="902396" cy="902396"/>
            </a:xfrm>
            <a:custGeom>
              <a:avLst/>
              <a:gdLst>
                <a:gd name="T0" fmla="*/ 2147483647 w 574"/>
                <a:gd name="T1" fmla="*/ 0 h 574"/>
                <a:gd name="T2" fmla="*/ 2147483647 w 574"/>
                <a:gd name="T3" fmla="*/ 0 h 574"/>
                <a:gd name="T4" fmla="*/ 2147483647 w 574"/>
                <a:gd name="T5" fmla="*/ 2147483647 h 574"/>
                <a:gd name="T6" fmla="*/ 2147483647 w 574"/>
                <a:gd name="T7" fmla="*/ 2147483647 h 574"/>
                <a:gd name="T8" fmla="*/ 2147483647 w 574"/>
                <a:gd name="T9" fmla="*/ 2147483647 h 574"/>
                <a:gd name="T10" fmla="*/ 2147483647 w 574"/>
                <a:gd name="T11" fmla="*/ 2147483647 h 574"/>
                <a:gd name="T12" fmla="*/ 0 w 574"/>
                <a:gd name="T13" fmla="*/ 2147483647 h 574"/>
                <a:gd name="T14" fmla="*/ 0 w 574"/>
                <a:gd name="T15" fmla="*/ 2147483647 h 574"/>
                <a:gd name="T16" fmla="*/ 2147483647 w 574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4" h="574">
                  <a:moveTo>
                    <a:pt x="146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8" y="0"/>
                    <a:pt x="574" y="66"/>
                    <a:pt x="574" y="146"/>
                  </a:cubicBezTo>
                  <a:cubicBezTo>
                    <a:pt x="574" y="428"/>
                    <a:pt x="574" y="428"/>
                    <a:pt x="574" y="428"/>
                  </a:cubicBezTo>
                  <a:cubicBezTo>
                    <a:pt x="574" y="508"/>
                    <a:pt x="508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lose/>
                </a:path>
              </a:pathLst>
            </a:custGeom>
            <a:solidFill>
              <a:srgbClr val="4C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9" name="Freeform 471"/>
            <p:cNvSpPr>
              <a:spLocks/>
            </p:cNvSpPr>
            <p:nvPr/>
          </p:nvSpPr>
          <p:spPr bwMode="auto">
            <a:xfrm>
              <a:off x="3430031" y="2666325"/>
              <a:ext cx="639723" cy="731493"/>
            </a:xfrm>
            <a:custGeom>
              <a:avLst/>
              <a:gdLst>
                <a:gd name="T0" fmla="*/ 2147483647 w 407"/>
                <a:gd name="T1" fmla="*/ 2147483647 h 465"/>
                <a:gd name="T2" fmla="*/ 2147483647 w 407"/>
                <a:gd name="T3" fmla="*/ 2147483647 h 465"/>
                <a:gd name="T4" fmla="*/ 2147483647 w 407"/>
                <a:gd name="T5" fmla="*/ 0 h 465"/>
                <a:gd name="T6" fmla="*/ 2147483647 w 407"/>
                <a:gd name="T7" fmla="*/ 2147483647 h 465"/>
                <a:gd name="T8" fmla="*/ 2147483647 w 407"/>
                <a:gd name="T9" fmla="*/ 2147483647 h 465"/>
                <a:gd name="T10" fmla="*/ 2147483647 w 407"/>
                <a:gd name="T11" fmla="*/ 2147483647 h 465"/>
                <a:gd name="T12" fmla="*/ 2147483647 w 407"/>
                <a:gd name="T13" fmla="*/ 2147483647 h 465"/>
                <a:gd name="T14" fmla="*/ 2147483647 w 407"/>
                <a:gd name="T15" fmla="*/ 2147483647 h 465"/>
                <a:gd name="T16" fmla="*/ 2147483647 w 407"/>
                <a:gd name="T17" fmla="*/ 2147483647 h 465"/>
                <a:gd name="T18" fmla="*/ 0 w 407"/>
                <a:gd name="T19" fmla="*/ 2147483647 h 465"/>
                <a:gd name="T20" fmla="*/ 2147483647 w 407"/>
                <a:gd name="T21" fmla="*/ 2147483647 h 465"/>
                <a:gd name="T22" fmla="*/ 2147483647 w 407"/>
                <a:gd name="T23" fmla="*/ 2147483647 h 465"/>
                <a:gd name="T24" fmla="*/ 2147483647 w 407"/>
                <a:gd name="T25" fmla="*/ 2147483647 h 465"/>
                <a:gd name="T26" fmla="*/ 2147483647 w 407"/>
                <a:gd name="T27" fmla="*/ 2147483647 h 465"/>
                <a:gd name="T28" fmla="*/ 2147483647 w 407"/>
                <a:gd name="T29" fmla="*/ 2147483647 h 4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465">
                  <a:moveTo>
                    <a:pt x="129" y="20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407" y="213"/>
                    <a:pt x="407" y="213"/>
                    <a:pt x="407" y="213"/>
                  </a:cubicBezTo>
                  <a:cubicBezTo>
                    <a:pt x="407" y="319"/>
                    <a:pt x="407" y="319"/>
                    <a:pt x="407" y="319"/>
                  </a:cubicBezTo>
                  <a:cubicBezTo>
                    <a:pt x="407" y="399"/>
                    <a:pt x="341" y="465"/>
                    <a:pt x="261" y="465"/>
                  </a:cubicBezTo>
                  <a:cubicBezTo>
                    <a:pt x="146" y="465"/>
                    <a:pt x="146" y="465"/>
                    <a:pt x="146" y="465"/>
                  </a:cubicBezTo>
                  <a:cubicBezTo>
                    <a:pt x="39" y="359"/>
                    <a:pt x="39" y="359"/>
                    <a:pt x="39" y="359"/>
                  </a:cubicBezTo>
                  <a:cubicBezTo>
                    <a:pt x="75" y="275"/>
                    <a:pt x="75" y="275"/>
                    <a:pt x="75" y="27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83" y="29"/>
                    <a:pt x="83" y="29"/>
                    <a:pt x="83" y="29"/>
                  </a:cubicBezTo>
                  <a:lnTo>
                    <a:pt x="129" y="2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0" name="Freeform 472"/>
            <p:cNvSpPr>
              <a:spLocks/>
            </p:cNvSpPr>
            <p:nvPr/>
          </p:nvSpPr>
          <p:spPr bwMode="auto">
            <a:xfrm>
              <a:off x="3591624" y="2653690"/>
              <a:ext cx="363752" cy="432910"/>
            </a:xfrm>
            <a:custGeom>
              <a:avLst/>
              <a:gdLst>
                <a:gd name="T0" fmla="*/ 0 w 231"/>
                <a:gd name="T1" fmla="*/ 2147483647 h 275"/>
                <a:gd name="T2" fmla="*/ 2147483647 w 231"/>
                <a:gd name="T3" fmla="*/ 2147483647 h 275"/>
                <a:gd name="T4" fmla="*/ 2147483647 w 231"/>
                <a:gd name="T5" fmla="*/ 2147483647 h 275"/>
                <a:gd name="T6" fmla="*/ 2147483647 w 231"/>
                <a:gd name="T7" fmla="*/ 2147483647 h 275"/>
                <a:gd name="T8" fmla="*/ 2147483647 w 231"/>
                <a:gd name="T9" fmla="*/ 2147483647 h 275"/>
                <a:gd name="T10" fmla="*/ 2147483647 w 231"/>
                <a:gd name="T11" fmla="*/ 2147483647 h 275"/>
                <a:gd name="T12" fmla="*/ 2147483647 w 231"/>
                <a:gd name="T13" fmla="*/ 2147483647 h 275"/>
                <a:gd name="T14" fmla="*/ 2147483647 w 231"/>
                <a:gd name="T15" fmla="*/ 2147483647 h 275"/>
                <a:gd name="T16" fmla="*/ 2147483647 w 231"/>
                <a:gd name="T17" fmla="*/ 2147483647 h 275"/>
                <a:gd name="T18" fmla="*/ 2147483647 w 231"/>
                <a:gd name="T19" fmla="*/ 2147483647 h 275"/>
                <a:gd name="T20" fmla="*/ 2147483647 w 231"/>
                <a:gd name="T21" fmla="*/ 2147483647 h 275"/>
                <a:gd name="T22" fmla="*/ 2147483647 w 231"/>
                <a:gd name="T23" fmla="*/ 2147483647 h 275"/>
                <a:gd name="T24" fmla="*/ 2147483647 w 231"/>
                <a:gd name="T25" fmla="*/ 2147483647 h 275"/>
                <a:gd name="T26" fmla="*/ 2147483647 w 231"/>
                <a:gd name="T27" fmla="*/ 2147483647 h 275"/>
                <a:gd name="T28" fmla="*/ 2147483647 w 231"/>
                <a:gd name="T29" fmla="*/ 2147483647 h 275"/>
                <a:gd name="T30" fmla="*/ 2147483647 w 231"/>
                <a:gd name="T31" fmla="*/ 2147483647 h 275"/>
                <a:gd name="T32" fmla="*/ 2147483647 w 231"/>
                <a:gd name="T33" fmla="*/ 2147483647 h 275"/>
                <a:gd name="T34" fmla="*/ 2147483647 w 231"/>
                <a:gd name="T35" fmla="*/ 2147483647 h 275"/>
                <a:gd name="T36" fmla="*/ 2147483647 w 231"/>
                <a:gd name="T37" fmla="*/ 2147483647 h 275"/>
                <a:gd name="T38" fmla="*/ 2147483647 w 231"/>
                <a:gd name="T39" fmla="*/ 2147483647 h 275"/>
                <a:gd name="T40" fmla="*/ 2147483647 w 231"/>
                <a:gd name="T41" fmla="*/ 2147483647 h 275"/>
                <a:gd name="T42" fmla="*/ 2147483647 w 231"/>
                <a:gd name="T43" fmla="*/ 2147483647 h 275"/>
                <a:gd name="T44" fmla="*/ 2147483647 w 231"/>
                <a:gd name="T45" fmla="*/ 2147483647 h 275"/>
                <a:gd name="T46" fmla="*/ 2147483647 w 231"/>
                <a:gd name="T47" fmla="*/ 2147483647 h 275"/>
                <a:gd name="T48" fmla="*/ 2147483647 w 231"/>
                <a:gd name="T49" fmla="*/ 2147483647 h 275"/>
                <a:gd name="T50" fmla="*/ 2147483647 w 231"/>
                <a:gd name="T51" fmla="*/ 2147483647 h 275"/>
                <a:gd name="T52" fmla="*/ 2147483647 w 231"/>
                <a:gd name="T53" fmla="*/ 2147483647 h 275"/>
                <a:gd name="T54" fmla="*/ 2147483647 w 231"/>
                <a:gd name="T55" fmla="*/ 2147483647 h 275"/>
                <a:gd name="T56" fmla="*/ 2147483647 w 231"/>
                <a:gd name="T57" fmla="*/ 2147483647 h 275"/>
                <a:gd name="T58" fmla="*/ 2147483647 w 231"/>
                <a:gd name="T59" fmla="*/ 2147483647 h 275"/>
                <a:gd name="T60" fmla="*/ 0 w 231"/>
                <a:gd name="T61" fmla="*/ 2147483647 h 2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1" h="275">
                  <a:moveTo>
                    <a:pt x="0" y="58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72" y="0"/>
                    <a:pt x="86" y="1"/>
                    <a:pt x="94" y="1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31" y="181"/>
                    <a:pt x="229" y="195"/>
                    <a:pt x="219" y="203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0" y="275"/>
                    <a:pt x="116" y="273"/>
                    <a:pt x="108" y="264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4" y="119"/>
                    <a:pt x="59" y="112"/>
                    <a:pt x="62" y="105"/>
                  </a:cubicBezTo>
                  <a:cubicBezTo>
                    <a:pt x="65" y="97"/>
                    <a:pt x="67" y="89"/>
                    <a:pt x="67" y="81"/>
                  </a:cubicBezTo>
                  <a:cubicBezTo>
                    <a:pt x="71" y="74"/>
                    <a:pt x="70" y="65"/>
                    <a:pt x="65" y="59"/>
                  </a:cubicBezTo>
                  <a:cubicBezTo>
                    <a:pt x="64" y="58"/>
                    <a:pt x="64" y="58"/>
                    <a:pt x="63" y="57"/>
                  </a:cubicBezTo>
                  <a:cubicBezTo>
                    <a:pt x="62" y="56"/>
                    <a:pt x="62" y="55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9" y="53"/>
                    <a:pt x="58" y="53"/>
                    <a:pt x="56" y="52"/>
                  </a:cubicBezTo>
                  <a:cubicBezTo>
                    <a:pt x="54" y="52"/>
                    <a:pt x="53" y="51"/>
                    <a:pt x="51" y="51"/>
                  </a:cubicBezTo>
                  <a:cubicBezTo>
                    <a:pt x="48" y="51"/>
                    <a:pt x="45" y="51"/>
                    <a:pt x="43" y="52"/>
                  </a:cubicBezTo>
                  <a:cubicBezTo>
                    <a:pt x="40" y="52"/>
                    <a:pt x="38" y="54"/>
                    <a:pt x="35" y="55"/>
                  </a:cubicBezTo>
                  <a:cubicBezTo>
                    <a:pt x="35" y="56"/>
                    <a:pt x="35" y="56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2" y="58"/>
                    <a:pt x="32" y="59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ubicBezTo>
                    <a:pt x="26" y="59"/>
                    <a:pt x="21" y="58"/>
                    <a:pt x="15" y="58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1" name="Freeform 576"/>
            <p:cNvSpPr>
              <a:spLocks noEditPoints="1"/>
            </p:cNvSpPr>
            <p:nvPr/>
          </p:nvSpPr>
          <p:spPr bwMode="auto">
            <a:xfrm>
              <a:off x="3705338" y="2825258"/>
              <a:ext cx="134994" cy="133664"/>
            </a:xfrm>
            <a:custGeom>
              <a:avLst/>
              <a:gdLst>
                <a:gd name="T0" fmla="*/ 2147483647 w 86"/>
                <a:gd name="T1" fmla="*/ 2147483647 h 85"/>
                <a:gd name="T2" fmla="*/ 2147483647 w 86"/>
                <a:gd name="T3" fmla="*/ 2147483647 h 85"/>
                <a:gd name="T4" fmla="*/ 2147483647 w 86"/>
                <a:gd name="T5" fmla="*/ 2147483647 h 85"/>
                <a:gd name="T6" fmla="*/ 2147483647 w 86"/>
                <a:gd name="T7" fmla="*/ 2147483647 h 85"/>
                <a:gd name="T8" fmla="*/ 2147483647 w 86"/>
                <a:gd name="T9" fmla="*/ 2147483647 h 85"/>
                <a:gd name="T10" fmla="*/ 2147483647 w 86"/>
                <a:gd name="T11" fmla="*/ 2147483647 h 85"/>
                <a:gd name="T12" fmla="*/ 2147483647 w 86"/>
                <a:gd name="T13" fmla="*/ 2147483647 h 85"/>
                <a:gd name="T14" fmla="*/ 2147483647 w 86"/>
                <a:gd name="T15" fmla="*/ 2147483647 h 85"/>
                <a:gd name="T16" fmla="*/ 2147483647 w 86"/>
                <a:gd name="T17" fmla="*/ 2147483647 h 85"/>
                <a:gd name="T18" fmla="*/ 2147483647 w 86"/>
                <a:gd name="T19" fmla="*/ 2147483647 h 85"/>
                <a:gd name="T20" fmla="*/ 2147483647 w 86"/>
                <a:gd name="T21" fmla="*/ 2147483647 h 85"/>
                <a:gd name="T22" fmla="*/ 2147483647 w 86"/>
                <a:gd name="T23" fmla="*/ 2147483647 h 85"/>
                <a:gd name="T24" fmla="*/ 2147483647 w 86"/>
                <a:gd name="T25" fmla="*/ 2147483647 h 85"/>
                <a:gd name="T26" fmla="*/ 2147483647 w 86"/>
                <a:gd name="T27" fmla="*/ 2147483647 h 85"/>
                <a:gd name="T28" fmla="*/ 2147483647 w 86"/>
                <a:gd name="T29" fmla="*/ 2147483647 h 85"/>
                <a:gd name="T30" fmla="*/ 2147483647 w 86"/>
                <a:gd name="T31" fmla="*/ 2147483647 h 85"/>
                <a:gd name="T32" fmla="*/ 2147483647 w 86"/>
                <a:gd name="T33" fmla="*/ 2147483647 h 85"/>
                <a:gd name="T34" fmla="*/ 2147483647 w 86"/>
                <a:gd name="T35" fmla="*/ 2147483647 h 85"/>
                <a:gd name="T36" fmla="*/ 2147483647 w 86"/>
                <a:gd name="T37" fmla="*/ 2147483647 h 85"/>
                <a:gd name="T38" fmla="*/ 2147483647 w 86"/>
                <a:gd name="T39" fmla="*/ 2147483647 h 85"/>
                <a:gd name="T40" fmla="*/ 2147483647 w 86"/>
                <a:gd name="T41" fmla="*/ 2147483647 h 85"/>
                <a:gd name="T42" fmla="*/ 2147483647 w 86"/>
                <a:gd name="T43" fmla="*/ 2147483647 h 85"/>
                <a:gd name="T44" fmla="*/ 2147483647 w 86"/>
                <a:gd name="T45" fmla="*/ 2147483647 h 85"/>
                <a:gd name="T46" fmla="*/ 2147483647 w 86"/>
                <a:gd name="T47" fmla="*/ 2147483647 h 85"/>
                <a:gd name="T48" fmla="*/ 2147483647 w 86"/>
                <a:gd name="T49" fmla="*/ 2147483647 h 85"/>
                <a:gd name="T50" fmla="*/ 2147483647 w 86"/>
                <a:gd name="T51" fmla="*/ 2147483647 h 85"/>
                <a:gd name="T52" fmla="*/ 2147483647 w 86"/>
                <a:gd name="T53" fmla="*/ 2147483647 h 85"/>
                <a:gd name="T54" fmla="*/ 2147483647 w 86"/>
                <a:gd name="T55" fmla="*/ 2147483647 h 85"/>
                <a:gd name="T56" fmla="*/ 2147483647 w 86"/>
                <a:gd name="T57" fmla="*/ 2147483647 h 85"/>
                <a:gd name="T58" fmla="*/ 2147483647 w 86"/>
                <a:gd name="T59" fmla="*/ 2147483647 h 85"/>
                <a:gd name="T60" fmla="*/ 2147483647 w 86"/>
                <a:gd name="T61" fmla="*/ 2147483647 h 85"/>
                <a:gd name="T62" fmla="*/ 2147483647 w 86"/>
                <a:gd name="T63" fmla="*/ 2147483647 h 85"/>
                <a:gd name="T64" fmla="*/ 2147483647 w 86"/>
                <a:gd name="T65" fmla="*/ 2147483647 h 85"/>
                <a:gd name="T66" fmla="*/ 2147483647 w 86"/>
                <a:gd name="T67" fmla="*/ 2147483647 h 85"/>
                <a:gd name="T68" fmla="*/ 2147483647 w 86"/>
                <a:gd name="T69" fmla="*/ 2147483647 h 85"/>
                <a:gd name="T70" fmla="*/ 2147483647 w 86"/>
                <a:gd name="T71" fmla="*/ 2147483647 h 85"/>
                <a:gd name="T72" fmla="*/ 2147483647 w 86"/>
                <a:gd name="T73" fmla="*/ 2147483647 h 85"/>
                <a:gd name="T74" fmla="*/ 2147483647 w 86"/>
                <a:gd name="T75" fmla="*/ 2147483647 h 85"/>
                <a:gd name="T76" fmla="*/ 2147483647 w 86"/>
                <a:gd name="T77" fmla="*/ 2147483647 h 85"/>
                <a:gd name="T78" fmla="*/ 2147483647 w 86"/>
                <a:gd name="T79" fmla="*/ 2147483647 h 85"/>
                <a:gd name="T80" fmla="*/ 2147483647 w 86"/>
                <a:gd name="T81" fmla="*/ 2147483647 h 85"/>
                <a:gd name="T82" fmla="*/ 2147483647 w 86"/>
                <a:gd name="T83" fmla="*/ 2147483647 h 85"/>
                <a:gd name="T84" fmla="*/ 0 w 86"/>
                <a:gd name="T85" fmla="*/ 2147483647 h 85"/>
                <a:gd name="T86" fmla="*/ 2147483647 w 86"/>
                <a:gd name="T87" fmla="*/ 2147483647 h 85"/>
                <a:gd name="T88" fmla="*/ 2147483647 w 86"/>
                <a:gd name="T89" fmla="*/ 2147483647 h 85"/>
                <a:gd name="T90" fmla="*/ 2147483647 w 86"/>
                <a:gd name="T91" fmla="*/ 2147483647 h 85"/>
                <a:gd name="T92" fmla="*/ 2147483647 w 86"/>
                <a:gd name="T93" fmla="*/ 2147483647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85">
                  <a:moveTo>
                    <a:pt x="54" y="58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4" y="58"/>
                    <a:pt x="54" y="58"/>
                    <a:pt x="54" y="58"/>
                  </a:cubicBezTo>
                  <a:close/>
                  <a:moveTo>
                    <a:pt x="54" y="29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29"/>
                    <a:pt x="63" y="26"/>
                    <a:pt x="65" y="25"/>
                  </a:cubicBezTo>
                  <a:cubicBezTo>
                    <a:pt x="66" y="24"/>
                    <a:pt x="68" y="24"/>
                    <a:pt x="69" y="24"/>
                  </a:cubicBezTo>
                  <a:cubicBezTo>
                    <a:pt x="71" y="25"/>
                    <a:pt x="73" y="26"/>
                    <a:pt x="75" y="28"/>
                  </a:cubicBezTo>
                  <a:cubicBezTo>
                    <a:pt x="77" y="31"/>
                    <a:pt x="78" y="33"/>
                    <a:pt x="78" y="35"/>
                  </a:cubicBezTo>
                  <a:cubicBezTo>
                    <a:pt x="78" y="37"/>
                    <a:pt x="78" y="38"/>
                    <a:pt x="76" y="39"/>
                  </a:cubicBezTo>
                  <a:cubicBezTo>
                    <a:pt x="75" y="40"/>
                    <a:pt x="74" y="41"/>
                    <a:pt x="72" y="40"/>
                  </a:cubicBezTo>
                  <a:cubicBezTo>
                    <a:pt x="71" y="40"/>
                    <a:pt x="69" y="39"/>
                    <a:pt x="68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5" y="46"/>
                    <a:pt x="69" y="48"/>
                    <a:pt x="72" y="48"/>
                  </a:cubicBezTo>
                  <a:cubicBezTo>
                    <a:pt x="75" y="49"/>
                    <a:pt x="78" y="48"/>
                    <a:pt x="81" y="45"/>
                  </a:cubicBezTo>
                  <a:cubicBezTo>
                    <a:pt x="84" y="43"/>
                    <a:pt x="86" y="39"/>
                    <a:pt x="86" y="35"/>
                  </a:cubicBezTo>
                  <a:cubicBezTo>
                    <a:pt x="85" y="30"/>
                    <a:pt x="84" y="27"/>
                    <a:pt x="81" y="23"/>
                  </a:cubicBezTo>
                  <a:cubicBezTo>
                    <a:pt x="78" y="19"/>
                    <a:pt x="74" y="17"/>
                    <a:pt x="70" y="16"/>
                  </a:cubicBezTo>
                  <a:cubicBezTo>
                    <a:pt x="67" y="16"/>
                    <a:pt x="64" y="16"/>
                    <a:pt x="61" y="18"/>
                  </a:cubicBezTo>
                  <a:cubicBezTo>
                    <a:pt x="60" y="19"/>
                    <a:pt x="59" y="21"/>
                    <a:pt x="58" y="2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4" y="4"/>
                    <a:pt x="54" y="4"/>
                    <a:pt x="54" y="4"/>
                  </a:cubicBezTo>
                  <a:lnTo>
                    <a:pt x="54" y="29"/>
                  </a:lnTo>
                  <a:close/>
                  <a:moveTo>
                    <a:pt x="54" y="4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54" y="43"/>
                  </a:moveTo>
                  <a:cubicBezTo>
                    <a:pt x="54" y="58"/>
                    <a:pt x="54" y="58"/>
                    <a:pt x="54" y="58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52" y="44"/>
                    <a:pt x="52" y="44"/>
                    <a:pt x="52" y="44"/>
                  </a:cubicBezTo>
                  <a:lnTo>
                    <a:pt x="54" y="43"/>
                  </a:lnTo>
                  <a:close/>
                  <a:moveTo>
                    <a:pt x="37" y="80"/>
                  </a:moveTo>
                  <a:cubicBezTo>
                    <a:pt x="36" y="80"/>
                    <a:pt x="36" y="80"/>
                    <a:pt x="36" y="80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lose/>
                  <a:moveTo>
                    <a:pt x="45" y="36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5" y="36"/>
                    <a:pt x="45" y="36"/>
                    <a:pt x="45" y="36"/>
                  </a:cubicBezTo>
                  <a:close/>
                  <a:moveTo>
                    <a:pt x="45" y="50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50"/>
                  </a:lnTo>
                  <a:close/>
                  <a:moveTo>
                    <a:pt x="36" y="80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80"/>
                    <a:pt x="36" y="80"/>
                    <a:pt x="36" y="80"/>
                  </a:cubicBezTo>
                  <a:close/>
                  <a:moveTo>
                    <a:pt x="36" y="25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3" y="20"/>
                    <a:pt x="33" y="20"/>
                  </a:cubicBezTo>
                  <a:lnTo>
                    <a:pt x="36" y="25"/>
                  </a:lnTo>
                  <a:close/>
                  <a:moveTo>
                    <a:pt x="32" y="84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61"/>
                    <a:pt x="7" y="65"/>
                    <a:pt x="5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0"/>
                    <a:pt x="2" y="58"/>
                    <a:pt x="2" y="54"/>
                  </a:cubicBezTo>
                  <a:cubicBezTo>
                    <a:pt x="3" y="51"/>
                    <a:pt x="2" y="48"/>
                    <a:pt x="1" y="45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2" y="20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2" y="52"/>
                    <a:pt x="32" y="52"/>
                    <a:pt x="32" y="52"/>
                  </a:cubicBezTo>
                  <a:lnTo>
                    <a:pt x="32" y="2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2" name="Freeform 577"/>
            <p:cNvSpPr>
              <a:spLocks noEditPoints="1"/>
            </p:cNvSpPr>
            <p:nvPr/>
          </p:nvSpPr>
          <p:spPr bwMode="auto">
            <a:xfrm>
              <a:off x="3796442" y="2955597"/>
              <a:ext cx="111719" cy="89774"/>
            </a:xfrm>
            <a:custGeom>
              <a:avLst/>
              <a:gdLst>
                <a:gd name="T0" fmla="*/ 2147483647 w 71"/>
                <a:gd name="T1" fmla="*/ 2147483647 h 57"/>
                <a:gd name="T2" fmla="*/ 2147483647 w 71"/>
                <a:gd name="T3" fmla="*/ 2147483647 h 57"/>
                <a:gd name="T4" fmla="*/ 2147483647 w 71"/>
                <a:gd name="T5" fmla="*/ 2147483647 h 57"/>
                <a:gd name="T6" fmla="*/ 2147483647 w 71"/>
                <a:gd name="T7" fmla="*/ 2147483647 h 57"/>
                <a:gd name="T8" fmla="*/ 2147483647 w 71"/>
                <a:gd name="T9" fmla="*/ 2147483647 h 57"/>
                <a:gd name="T10" fmla="*/ 2147483647 w 71"/>
                <a:gd name="T11" fmla="*/ 2147483647 h 57"/>
                <a:gd name="T12" fmla="*/ 2147483647 w 71"/>
                <a:gd name="T13" fmla="*/ 2147483647 h 57"/>
                <a:gd name="T14" fmla="*/ 2147483647 w 71"/>
                <a:gd name="T15" fmla="*/ 2147483647 h 57"/>
                <a:gd name="T16" fmla="*/ 2147483647 w 71"/>
                <a:gd name="T17" fmla="*/ 2147483647 h 57"/>
                <a:gd name="T18" fmla="*/ 2147483647 w 71"/>
                <a:gd name="T19" fmla="*/ 2147483647 h 57"/>
                <a:gd name="T20" fmla="*/ 2147483647 w 71"/>
                <a:gd name="T21" fmla="*/ 2147483647 h 57"/>
                <a:gd name="T22" fmla="*/ 2147483647 w 71"/>
                <a:gd name="T23" fmla="*/ 2147483647 h 57"/>
                <a:gd name="T24" fmla="*/ 2147483647 w 71"/>
                <a:gd name="T25" fmla="*/ 2147483647 h 57"/>
                <a:gd name="T26" fmla="*/ 2147483647 w 71"/>
                <a:gd name="T27" fmla="*/ 2147483647 h 57"/>
                <a:gd name="T28" fmla="*/ 2147483647 w 71"/>
                <a:gd name="T29" fmla="*/ 2147483647 h 57"/>
                <a:gd name="T30" fmla="*/ 2147483647 w 71"/>
                <a:gd name="T31" fmla="*/ 2147483647 h 57"/>
                <a:gd name="T32" fmla="*/ 2147483647 w 71"/>
                <a:gd name="T33" fmla="*/ 2147483647 h 57"/>
                <a:gd name="T34" fmla="*/ 2147483647 w 71"/>
                <a:gd name="T35" fmla="*/ 2147483647 h 57"/>
                <a:gd name="T36" fmla="*/ 2147483647 w 71"/>
                <a:gd name="T37" fmla="*/ 2147483647 h 57"/>
                <a:gd name="T38" fmla="*/ 2147483647 w 71"/>
                <a:gd name="T39" fmla="*/ 2147483647 h 57"/>
                <a:gd name="T40" fmla="*/ 2147483647 w 71"/>
                <a:gd name="T41" fmla="*/ 2147483647 h 57"/>
                <a:gd name="T42" fmla="*/ 2147483647 w 71"/>
                <a:gd name="T43" fmla="*/ 2147483647 h 57"/>
                <a:gd name="T44" fmla="*/ 2147483647 w 71"/>
                <a:gd name="T45" fmla="*/ 2147483647 h 57"/>
                <a:gd name="T46" fmla="*/ 2147483647 w 71"/>
                <a:gd name="T47" fmla="*/ 2147483647 h 57"/>
                <a:gd name="T48" fmla="*/ 2147483647 w 71"/>
                <a:gd name="T49" fmla="*/ 2147483647 h 57"/>
                <a:gd name="T50" fmla="*/ 2147483647 w 71"/>
                <a:gd name="T51" fmla="*/ 2147483647 h 57"/>
                <a:gd name="T52" fmla="*/ 2147483647 w 71"/>
                <a:gd name="T53" fmla="*/ 2147483647 h 57"/>
                <a:gd name="T54" fmla="*/ 2147483647 w 71"/>
                <a:gd name="T55" fmla="*/ 2147483647 h 57"/>
                <a:gd name="T56" fmla="*/ 2147483647 w 71"/>
                <a:gd name="T57" fmla="*/ 2147483647 h 57"/>
                <a:gd name="T58" fmla="*/ 2147483647 w 71"/>
                <a:gd name="T59" fmla="*/ 2147483647 h 57"/>
                <a:gd name="T60" fmla="*/ 2147483647 w 71"/>
                <a:gd name="T61" fmla="*/ 2147483647 h 57"/>
                <a:gd name="T62" fmla="*/ 2147483647 w 71"/>
                <a:gd name="T63" fmla="*/ 2147483647 h 57"/>
                <a:gd name="T64" fmla="*/ 2147483647 w 71"/>
                <a:gd name="T65" fmla="*/ 2147483647 h 57"/>
                <a:gd name="T66" fmla="*/ 2147483647 w 71"/>
                <a:gd name="T67" fmla="*/ 2147483647 h 57"/>
                <a:gd name="T68" fmla="*/ 2147483647 w 71"/>
                <a:gd name="T69" fmla="*/ 2147483647 h 57"/>
                <a:gd name="T70" fmla="*/ 2147483647 w 71"/>
                <a:gd name="T71" fmla="*/ 2147483647 h 57"/>
                <a:gd name="T72" fmla="*/ 2147483647 w 71"/>
                <a:gd name="T73" fmla="*/ 2147483647 h 57"/>
                <a:gd name="T74" fmla="*/ 2147483647 w 71"/>
                <a:gd name="T75" fmla="*/ 2147483647 h 57"/>
                <a:gd name="T76" fmla="*/ 2147483647 w 71"/>
                <a:gd name="T77" fmla="*/ 2147483647 h 57"/>
                <a:gd name="T78" fmla="*/ 2147483647 w 71"/>
                <a:gd name="T79" fmla="*/ 2147483647 h 57"/>
                <a:gd name="T80" fmla="*/ 2147483647 w 71"/>
                <a:gd name="T81" fmla="*/ 2147483647 h 57"/>
                <a:gd name="T82" fmla="*/ 2147483647 w 71"/>
                <a:gd name="T83" fmla="*/ 2147483647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" h="57">
                  <a:moveTo>
                    <a:pt x="55" y="20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5" y="20"/>
                    <a:pt x="55" y="20"/>
                    <a:pt x="55" y="20"/>
                  </a:cubicBezTo>
                  <a:close/>
                  <a:moveTo>
                    <a:pt x="55" y="7"/>
                  </a:moveTo>
                  <a:cubicBezTo>
                    <a:pt x="62" y="15"/>
                    <a:pt x="62" y="15"/>
                    <a:pt x="62" y="1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5" y="2"/>
                    <a:pt x="55" y="2"/>
                    <a:pt x="55" y="2"/>
                  </a:cubicBezTo>
                  <a:lnTo>
                    <a:pt x="55" y="7"/>
                  </a:lnTo>
                  <a:close/>
                  <a:moveTo>
                    <a:pt x="55" y="2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2"/>
                    <a:pt x="55" y="2"/>
                    <a:pt x="55" y="2"/>
                  </a:cubicBezTo>
                  <a:close/>
                  <a:moveTo>
                    <a:pt x="55" y="17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7"/>
                    <a:pt x="55" y="17"/>
                    <a:pt x="55" y="17"/>
                  </a:cubicBezTo>
                  <a:close/>
                  <a:moveTo>
                    <a:pt x="41" y="32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1" y="32"/>
                  </a:lnTo>
                  <a:close/>
                  <a:moveTo>
                    <a:pt x="41" y="10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41" y="27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7"/>
                    <a:pt x="41" y="27"/>
                    <a:pt x="41" y="27"/>
                  </a:cubicBezTo>
                  <a:close/>
                  <a:moveTo>
                    <a:pt x="30" y="41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3" y="32"/>
                    <a:pt x="33" y="34"/>
                    <a:pt x="33" y="36"/>
                  </a:cubicBezTo>
                  <a:cubicBezTo>
                    <a:pt x="33" y="38"/>
                    <a:pt x="32" y="40"/>
                    <a:pt x="30" y="41"/>
                  </a:cubicBezTo>
                  <a:close/>
                  <a:moveTo>
                    <a:pt x="30" y="19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9"/>
                    <a:pt x="30" y="19"/>
                  </a:cubicBezTo>
                  <a:close/>
                  <a:moveTo>
                    <a:pt x="30" y="28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8" y="42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8"/>
                    <a:pt x="30" y="37"/>
                    <a:pt x="30" y="36"/>
                  </a:cubicBezTo>
                  <a:cubicBezTo>
                    <a:pt x="30" y="35"/>
                    <a:pt x="29" y="33"/>
                    <a:pt x="28" y="3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8"/>
                    <a:pt x="30" y="28"/>
                  </a:cubicBezTo>
                  <a:close/>
                  <a:moveTo>
                    <a:pt x="20" y="47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7"/>
                    <a:pt x="20" y="47"/>
                    <a:pt x="20" y="47"/>
                  </a:cubicBezTo>
                  <a:close/>
                  <a:moveTo>
                    <a:pt x="28" y="21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lose/>
                  <a:moveTo>
                    <a:pt x="28" y="27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0"/>
                    <a:pt x="26" y="29"/>
                    <a:pt x="24" y="29"/>
                  </a:cubicBezTo>
                  <a:cubicBezTo>
                    <a:pt x="23" y="29"/>
                    <a:pt x="22" y="29"/>
                    <a:pt x="21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6"/>
                    <a:pt x="23" y="26"/>
                    <a:pt x="25" y="26"/>
                  </a:cubicBezTo>
                  <a:cubicBezTo>
                    <a:pt x="26" y="26"/>
                    <a:pt x="27" y="26"/>
                    <a:pt x="28" y="27"/>
                  </a:cubicBezTo>
                  <a:close/>
                  <a:moveTo>
                    <a:pt x="28" y="39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7" y="43"/>
                    <a:pt x="25" y="44"/>
                    <a:pt x="24" y="43"/>
                  </a:cubicBezTo>
                  <a:cubicBezTo>
                    <a:pt x="22" y="43"/>
                    <a:pt x="21" y="43"/>
                    <a:pt x="20" y="4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9"/>
                    <a:pt x="23" y="40"/>
                    <a:pt x="24" y="40"/>
                  </a:cubicBezTo>
                  <a:cubicBezTo>
                    <a:pt x="26" y="40"/>
                    <a:pt x="27" y="40"/>
                    <a:pt x="28" y="39"/>
                  </a:cubicBezTo>
                  <a:close/>
                  <a:moveTo>
                    <a:pt x="18" y="45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5"/>
                    <a:pt x="18" y="45"/>
                    <a:pt x="18" y="45"/>
                  </a:cubicBezTo>
                  <a:close/>
                  <a:moveTo>
                    <a:pt x="20" y="27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2"/>
                    <a:pt x="19" y="33"/>
                  </a:cubicBezTo>
                  <a:cubicBezTo>
                    <a:pt x="19" y="34"/>
                    <a:pt x="19" y="35"/>
                    <a:pt x="20" y="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9" y="41"/>
                    <a:pt x="18" y="4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7"/>
                    <a:pt x="20" y="27"/>
                    <a:pt x="20" y="27"/>
                  </a:cubicBezTo>
                  <a:close/>
                  <a:moveTo>
                    <a:pt x="10" y="57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0" y="57"/>
                    <a:pt x="10" y="57"/>
                    <a:pt x="10" y="57"/>
                  </a:cubicBezTo>
                  <a:close/>
                  <a:moveTo>
                    <a:pt x="18" y="28"/>
                  </a:moveTo>
                  <a:cubicBezTo>
                    <a:pt x="18" y="29"/>
                    <a:pt x="17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3" name="Freeform 578"/>
            <p:cNvSpPr>
              <a:spLocks/>
            </p:cNvSpPr>
            <p:nvPr/>
          </p:nvSpPr>
          <p:spPr bwMode="auto">
            <a:xfrm>
              <a:off x="3651473" y="2745459"/>
              <a:ext cx="34579" cy="91104"/>
            </a:xfrm>
            <a:custGeom>
              <a:avLst/>
              <a:gdLst>
                <a:gd name="T0" fmla="*/ 0 w 22"/>
                <a:gd name="T1" fmla="*/ 2147483647 h 58"/>
                <a:gd name="T2" fmla="*/ 2147483647 w 22"/>
                <a:gd name="T3" fmla="*/ 2147483647 h 58"/>
                <a:gd name="T4" fmla="*/ 2147483647 w 22"/>
                <a:gd name="T5" fmla="*/ 2147483647 h 58"/>
                <a:gd name="T6" fmla="*/ 2147483647 w 22"/>
                <a:gd name="T7" fmla="*/ 2147483647 h 58"/>
                <a:gd name="T8" fmla="*/ 2147483647 w 22"/>
                <a:gd name="T9" fmla="*/ 2147483647 h 58"/>
                <a:gd name="T10" fmla="*/ 2147483647 w 22"/>
                <a:gd name="T11" fmla="*/ 2147483647 h 58"/>
                <a:gd name="T12" fmla="*/ 2147483647 w 22"/>
                <a:gd name="T13" fmla="*/ 0 h 58"/>
                <a:gd name="T14" fmla="*/ 2147483647 w 22"/>
                <a:gd name="T15" fmla="*/ 2147483647 h 58"/>
                <a:gd name="T16" fmla="*/ 0 w 22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8">
                  <a:moveTo>
                    <a:pt x="0" y="4"/>
                  </a:moveTo>
                  <a:cubicBezTo>
                    <a:pt x="2" y="7"/>
                    <a:pt x="3" y="11"/>
                    <a:pt x="4" y="14"/>
                  </a:cubicBezTo>
                  <a:cubicBezTo>
                    <a:pt x="7" y="19"/>
                    <a:pt x="9" y="25"/>
                    <a:pt x="9" y="32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7" y="48"/>
                    <a:pt x="22" y="36"/>
                    <a:pt x="22" y="22"/>
                  </a:cubicBezTo>
                  <a:cubicBezTo>
                    <a:pt x="22" y="15"/>
                    <a:pt x="21" y="9"/>
                    <a:pt x="19" y="2"/>
                  </a:cubicBezTo>
                  <a:cubicBezTo>
                    <a:pt x="17" y="1"/>
                    <a:pt x="14" y="0"/>
                    <a:pt x="12" y="0"/>
                  </a:cubicBezTo>
                  <a:cubicBezTo>
                    <a:pt x="9" y="0"/>
                    <a:pt x="5" y="1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4" name="Freeform 579"/>
            <p:cNvSpPr>
              <a:spLocks/>
            </p:cNvSpPr>
            <p:nvPr/>
          </p:nvSpPr>
          <p:spPr bwMode="auto">
            <a:xfrm>
              <a:off x="3418725" y="2759424"/>
              <a:ext cx="232747" cy="474805"/>
            </a:xfrm>
            <a:custGeom>
              <a:avLst/>
              <a:gdLst>
                <a:gd name="T0" fmla="*/ 2147483647 w 148"/>
                <a:gd name="T1" fmla="*/ 0 h 302"/>
                <a:gd name="T2" fmla="*/ 2147483647 w 148"/>
                <a:gd name="T3" fmla="*/ 0 h 302"/>
                <a:gd name="T4" fmla="*/ 2147483647 w 148"/>
                <a:gd name="T5" fmla="*/ 2147483647 h 302"/>
                <a:gd name="T6" fmla="*/ 2147483647 w 148"/>
                <a:gd name="T7" fmla="*/ 2147483647 h 302"/>
                <a:gd name="T8" fmla="*/ 2147483647 w 148"/>
                <a:gd name="T9" fmla="*/ 2147483647 h 302"/>
                <a:gd name="T10" fmla="*/ 2147483647 w 148"/>
                <a:gd name="T11" fmla="*/ 2147483647 h 302"/>
                <a:gd name="T12" fmla="*/ 2147483647 w 148"/>
                <a:gd name="T13" fmla="*/ 2147483647 h 302"/>
                <a:gd name="T14" fmla="*/ 2147483647 w 148"/>
                <a:gd name="T15" fmla="*/ 2147483647 h 302"/>
                <a:gd name="T16" fmla="*/ 2147483647 w 148"/>
                <a:gd name="T17" fmla="*/ 2147483647 h 302"/>
                <a:gd name="T18" fmla="*/ 2147483647 w 148"/>
                <a:gd name="T19" fmla="*/ 2147483647 h 302"/>
                <a:gd name="T20" fmla="*/ 2147483647 w 148"/>
                <a:gd name="T21" fmla="*/ 0 h 302"/>
                <a:gd name="T22" fmla="*/ 2147483647 w 148"/>
                <a:gd name="T23" fmla="*/ 0 h 302"/>
                <a:gd name="T24" fmla="*/ 2147483647 w 148"/>
                <a:gd name="T25" fmla="*/ 2147483647 h 302"/>
                <a:gd name="T26" fmla="*/ 2147483647 w 148"/>
                <a:gd name="T27" fmla="*/ 2147483647 h 302"/>
                <a:gd name="T28" fmla="*/ 2147483647 w 148"/>
                <a:gd name="T29" fmla="*/ 2147483647 h 302"/>
                <a:gd name="T30" fmla="*/ 2147483647 w 148"/>
                <a:gd name="T31" fmla="*/ 2147483647 h 302"/>
                <a:gd name="T32" fmla="*/ 2147483647 w 148"/>
                <a:gd name="T33" fmla="*/ 2147483647 h 302"/>
                <a:gd name="T34" fmla="*/ 2147483647 w 148"/>
                <a:gd name="T35" fmla="*/ 2147483647 h 302"/>
                <a:gd name="T36" fmla="*/ 2147483647 w 148"/>
                <a:gd name="T37" fmla="*/ 2147483647 h 302"/>
                <a:gd name="T38" fmla="*/ 2147483647 w 148"/>
                <a:gd name="T39" fmla="*/ 2147483647 h 302"/>
                <a:gd name="T40" fmla="*/ 2147483647 w 148"/>
                <a:gd name="T41" fmla="*/ 2147483647 h 302"/>
                <a:gd name="T42" fmla="*/ 2147483647 w 148"/>
                <a:gd name="T43" fmla="*/ 2147483647 h 302"/>
                <a:gd name="T44" fmla="*/ 0 w 148"/>
                <a:gd name="T45" fmla="*/ 2147483647 h 302"/>
                <a:gd name="T46" fmla="*/ 0 w 148"/>
                <a:gd name="T47" fmla="*/ 2147483647 h 302"/>
                <a:gd name="T48" fmla="*/ 2147483647 w 148"/>
                <a:gd name="T49" fmla="*/ 0 h 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8" h="302">
                  <a:moveTo>
                    <a:pt x="23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4"/>
                    <a:pt x="50" y="9"/>
                    <a:pt x="50" y="13"/>
                  </a:cubicBezTo>
                  <a:cubicBezTo>
                    <a:pt x="50" y="21"/>
                    <a:pt x="51" y="29"/>
                    <a:pt x="54" y="36"/>
                  </a:cubicBezTo>
                  <a:cubicBezTo>
                    <a:pt x="54" y="38"/>
                    <a:pt x="53" y="40"/>
                    <a:pt x="53" y="42"/>
                  </a:cubicBezTo>
                  <a:cubicBezTo>
                    <a:pt x="53" y="53"/>
                    <a:pt x="63" y="63"/>
                    <a:pt x="74" y="63"/>
                  </a:cubicBezTo>
                  <a:cubicBezTo>
                    <a:pt x="85" y="63"/>
                    <a:pt x="95" y="53"/>
                    <a:pt x="95" y="42"/>
                  </a:cubicBezTo>
                  <a:cubicBezTo>
                    <a:pt x="95" y="34"/>
                    <a:pt x="90" y="27"/>
                    <a:pt x="83" y="24"/>
                  </a:cubicBezTo>
                  <a:cubicBezTo>
                    <a:pt x="82" y="20"/>
                    <a:pt x="82" y="17"/>
                    <a:pt x="82" y="13"/>
                  </a:cubicBezTo>
                  <a:cubicBezTo>
                    <a:pt x="82" y="9"/>
                    <a:pt x="83" y="5"/>
                    <a:pt x="84" y="1"/>
                  </a:cubicBezTo>
                  <a:cubicBezTo>
                    <a:pt x="84" y="1"/>
                    <a:pt x="84" y="0"/>
                    <a:pt x="84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8" y="0"/>
                    <a:pt x="148" y="10"/>
                    <a:pt x="148" y="23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8" y="137"/>
                    <a:pt x="137" y="147"/>
                    <a:pt x="125" y="148"/>
                  </a:cubicBezTo>
                  <a:cubicBezTo>
                    <a:pt x="114" y="148"/>
                    <a:pt x="105" y="163"/>
                    <a:pt x="105" y="174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5" y="298"/>
                    <a:pt x="101" y="302"/>
                    <a:pt x="95" y="302"/>
                  </a:cubicBezTo>
                  <a:cubicBezTo>
                    <a:pt x="52" y="302"/>
                    <a:pt x="52" y="302"/>
                    <a:pt x="52" y="302"/>
                  </a:cubicBezTo>
                  <a:cubicBezTo>
                    <a:pt x="47" y="302"/>
                    <a:pt x="43" y="298"/>
                    <a:pt x="43" y="29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63"/>
                    <a:pt x="33" y="148"/>
                    <a:pt x="23" y="148"/>
                  </a:cubicBezTo>
                  <a:cubicBezTo>
                    <a:pt x="10" y="147"/>
                    <a:pt x="0" y="137"/>
                    <a:pt x="0" y="1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5" name="Freeform 580"/>
            <p:cNvSpPr>
              <a:spLocks/>
            </p:cNvSpPr>
            <p:nvPr/>
          </p:nvSpPr>
          <p:spPr bwMode="auto">
            <a:xfrm>
              <a:off x="3495865" y="3153765"/>
              <a:ext cx="77140" cy="71154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2147483647 h 45"/>
                <a:gd name="T4" fmla="*/ 2147483647 w 49"/>
                <a:gd name="T5" fmla="*/ 2147483647 h 45"/>
                <a:gd name="T6" fmla="*/ 2147483647 w 49"/>
                <a:gd name="T7" fmla="*/ 2147483647 h 45"/>
                <a:gd name="T8" fmla="*/ 2147483647 w 49"/>
                <a:gd name="T9" fmla="*/ 2147483647 h 45"/>
                <a:gd name="T10" fmla="*/ 2147483647 w 49"/>
                <a:gd name="T11" fmla="*/ 0 h 45"/>
                <a:gd name="T12" fmla="*/ 0 w 49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45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5"/>
                    <a:pt x="3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6" name="Rectangle 581"/>
            <p:cNvSpPr>
              <a:spLocks noChangeArrowheads="1"/>
            </p:cNvSpPr>
            <p:nvPr/>
          </p:nvSpPr>
          <p:spPr bwMode="auto">
            <a:xfrm>
              <a:off x="3507170" y="3153765"/>
              <a:ext cx="7980" cy="618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7" name="Rectangle 582"/>
            <p:cNvSpPr>
              <a:spLocks noChangeArrowheads="1"/>
            </p:cNvSpPr>
            <p:nvPr/>
          </p:nvSpPr>
          <p:spPr bwMode="auto">
            <a:xfrm>
              <a:off x="3522465" y="3153765"/>
              <a:ext cx="7980" cy="47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8" name="Rectangle 583"/>
            <p:cNvSpPr>
              <a:spLocks noChangeArrowheads="1"/>
            </p:cNvSpPr>
            <p:nvPr/>
          </p:nvSpPr>
          <p:spPr bwMode="auto">
            <a:xfrm>
              <a:off x="3539754" y="3153765"/>
              <a:ext cx="7980" cy="47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79" name="Rectangle 584"/>
            <p:cNvSpPr>
              <a:spLocks noChangeArrowheads="1"/>
            </p:cNvSpPr>
            <p:nvPr/>
          </p:nvSpPr>
          <p:spPr bwMode="auto">
            <a:xfrm>
              <a:off x="3555714" y="3153765"/>
              <a:ext cx="7980" cy="618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80" name="Freeform 585"/>
            <p:cNvSpPr>
              <a:spLocks/>
            </p:cNvSpPr>
            <p:nvPr/>
          </p:nvSpPr>
          <p:spPr bwMode="auto">
            <a:xfrm>
              <a:off x="3508500" y="2691595"/>
              <a:ext cx="124354" cy="152948"/>
            </a:xfrm>
            <a:custGeom>
              <a:avLst/>
              <a:gdLst>
                <a:gd name="T0" fmla="*/ 2147483647 w 79"/>
                <a:gd name="T1" fmla="*/ 0 h 97"/>
                <a:gd name="T2" fmla="*/ 2147483647 w 79"/>
                <a:gd name="T3" fmla="*/ 2147483647 h 97"/>
                <a:gd name="T4" fmla="*/ 2147483647 w 79"/>
                <a:gd name="T5" fmla="*/ 2147483647 h 97"/>
                <a:gd name="T6" fmla="*/ 2147483647 w 79"/>
                <a:gd name="T7" fmla="*/ 2147483647 h 97"/>
                <a:gd name="T8" fmla="*/ 2147483647 w 79"/>
                <a:gd name="T9" fmla="*/ 2147483647 h 97"/>
                <a:gd name="T10" fmla="*/ 2147483647 w 79"/>
                <a:gd name="T11" fmla="*/ 2147483647 h 97"/>
                <a:gd name="T12" fmla="*/ 2147483647 w 79"/>
                <a:gd name="T13" fmla="*/ 2147483647 h 97"/>
                <a:gd name="T14" fmla="*/ 2147483647 w 79"/>
                <a:gd name="T15" fmla="*/ 2147483647 h 97"/>
                <a:gd name="T16" fmla="*/ 2147483647 w 79"/>
                <a:gd name="T17" fmla="*/ 2147483647 h 97"/>
                <a:gd name="T18" fmla="*/ 2147483647 w 79"/>
                <a:gd name="T19" fmla="*/ 2147483647 h 97"/>
                <a:gd name="T20" fmla="*/ 2147483647 w 79"/>
                <a:gd name="T21" fmla="*/ 2147483647 h 97"/>
                <a:gd name="T22" fmla="*/ 2147483647 w 79"/>
                <a:gd name="T23" fmla="*/ 2147483647 h 97"/>
                <a:gd name="T24" fmla="*/ 0 w 79"/>
                <a:gd name="T25" fmla="*/ 2147483647 h 97"/>
                <a:gd name="T26" fmla="*/ 2147483647 w 79"/>
                <a:gd name="T27" fmla="*/ 2147483647 h 97"/>
                <a:gd name="T28" fmla="*/ 2147483647 w 79"/>
                <a:gd name="T29" fmla="*/ 0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97">
                  <a:moveTo>
                    <a:pt x="57" y="0"/>
                  </a:moveTo>
                  <a:cubicBezTo>
                    <a:pt x="65" y="0"/>
                    <a:pt x="72" y="1"/>
                    <a:pt x="79" y="4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1" y="17"/>
                    <a:pt x="59" y="17"/>
                    <a:pt x="57" y="17"/>
                  </a:cubicBezTo>
                  <a:cubicBezTo>
                    <a:pt x="46" y="17"/>
                    <a:pt x="36" y="22"/>
                    <a:pt x="29" y="29"/>
                  </a:cubicBezTo>
                  <a:cubicBezTo>
                    <a:pt x="22" y="36"/>
                    <a:pt x="18" y="45"/>
                    <a:pt x="18" y="56"/>
                  </a:cubicBezTo>
                  <a:cubicBezTo>
                    <a:pt x="18" y="67"/>
                    <a:pt x="22" y="76"/>
                    <a:pt x="29" y="84"/>
                  </a:cubicBezTo>
                  <a:cubicBezTo>
                    <a:pt x="29" y="84"/>
                    <a:pt x="29" y="84"/>
                    <a:pt x="29" y="85"/>
                  </a:cubicBezTo>
                  <a:cubicBezTo>
                    <a:pt x="29" y="88"/>
                    <a:pt x="27" y="91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3" y="95"/>
                    <a:pt x="20" y="97"/>
                    <a:pt x="17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6" y="86"/>
                    <a:pt x="0" y="72"/>
                    <a:pt x="0" y="56"/>
                  </a:cubicBezTo>
                  <a:cubicBezTo>
                    <a:pt x="0" y="41"/>
                    <a:pt x="6" y="26"/>
                    <a:pt x="17" y="16"/>
                  </a:cubicBezTo>
                  <a:cubicBezTo>
                    <a:pt x="27" y="6"/>
                    <a:pt x="41" y="0"/>
                    <a:pt x="57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799" name="组合 49"/>
          <p:cNvGrpSpPr>
            <a:grpSpLocks/>
          </p:cNvGrpSpPr>
          <p:nvPr/>
        </p:nvGrpSpPr>
        <p:grpSpPr bwMode="auto">
          <a:xfrm>
            <a:off x="4376738" y="2592388"/>
            <a:ext cx="903287" cy="901700"/>
            <a:chOff x="4291861" y="2495422"/>
            <a:chExt cx="904391" cy="902396"/>
          </a:xfrm>
        </p:grpSpPr>
        <p:sp>
          <p:nvSpPr>
            <p:cNvPr id="34060" name="Freeform 473"/>
            <p:cNvSpPr>
              <a:spLocks/>
            </p:cNvSpPr>
            <p:nvPr/>
          </p:nvSpPr>
          <p:spPr bwMode="auto">
            <a:xfrm>
              <a:off x="4291861" y="2495422"/>
              <a:ext cx="904391" cy="902396"/>
            </a:xfrm>
            <a:custGeom>
              <a:avLst/>
              <a:gdLst>
                <a:gd name="T0" fmla="*/ 2147483647 w 575"/>
                <a:gd name="T1" fmla="*/ 0 h 574"/>
                <a:gd name="T2" fmla="*/ 2147483647 w 575"/>
                <a:gd name="T3" fmla="*/ 0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2147483647 w 575"/>
                <a:gd name="T9" fmla="*/ 2147483647 h 574"/>
                <a:gd name="T10" fmla="*/ 2147483647 w 575"/>
                <a:gd name="T11" fmla="*/ 2147483647 h 574"/>
                <a:gd name="T12" fmla="*/ 0 w 575"/>
                <a:gd name="T13" fmla="*/ 2147483647 h 574"/>
                <a:gd name="T14" fmla="*/ 0 w 575"/>
                <a:gd name="T15" fmla="*/ 2147483647 h 574"/>
                <a:gd name="T16" fmla="*/ 2147483647 w 575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147" y="0"/>
                  </a:move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ubicBezTo>
                    <a:pt x="575" y="428"/>
                    <a:pt x="575" y="428"/>
                    <a:pt x="575" y="428"/>
                  </a:cubicBezTo>
                  <a:cubicBezTo>
                    <a:pt x="575" y="508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8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1" name="Freeform 474"/>
            <p:cNvSpPr>
              <a:spLocks/>
            </p:cNvSpPr>
            <p:nvPr/>
          </p:nvSpPr>
          <p:spPr bwMode="auto">
            <a:xfrm>
              <a:off x="4560519" y="2652360"/>
              <a:ext cx="635733" cy="745457"/>
            </a:xfrm>
            <a:custGeom>
              <a:avLst/>
              <a:gdLst>
                <a:gd name="T0" fmla="*/ 2147483647 w 404"/>
                <a:gd name="T1" fmla="*/ 2147483647 h 474"/>
                <a:gd name="T2" fmla="*/ 2147483647 w 404"/>
                <a:gd name="T3" fmla="*/ 0 h 474"/>
                <a:gd name="T4" fmla="*/ 2147483647 w 404"/>
                <a:gd name="T5" fmla="*/ 2147483647 h 474"/>
                <a:gd name="T6" fmla="*/ 2147483647 w 404"/>
                <a:gd name="T7" fmla="*/ 2147483647 h 474"/>
                <a:gd name="T8" fmla="*/ 2147483647 w 404"/>
                <a:gd name="T9" fmla="*/ 2147483647 h 474"/>
                <a:gd name="T10" fmla="*/ 2147483647 w 404"/>
                <a:gd name="T11" fmla="*/ 2147483647 h 474"/>
                <a:gd name="T12" fmla="*/ 2147483647 w 404"/>
                <a:gd name="T13" fmla="*/ 2147483647 h 474"/>
                <a:gd name="T14" fmla="*/ 2147483647 w 404"/>
                <a:gd name="T15" fmla="*/ 2147483647 h 474"/>
                <a:gd name="T16" fmla="*/ 2147483647 w 404"/>
                <a:gd name="T17" fmla="*/ 2147483647 h 474"/>
                <a:gd name="T18" fmla="*/ 2147483647 w 404"/>
                <a:gd name="T19" fmla="*/ 2147483647 h 474"/>
                <a:gd name="T20" fmla="*/ 0 w 404"/>
                <a:gd name="T21" fmla="*/ 2147483647 h 474"/>
                <a:gd name="T22" fmla="*/ 2147483647 w 404"/>
                <a:gd name="T23" fmla="*/ 2147483647 h 4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4" h="474">
                  <a:moveTo>
                    <a:pt x="175" y="89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404" y="139"/>
                    <a:pt x="404" y="139"/>
                    <a:pt x="404" y="139"/>
                  </a:cubicBezTo>
                  <a:cubicBezTo>
                    <a:pt x="404" y="328"/>
                    <a:pt x="404" y="328"/>
                    <a:pt x="404" y="328"/>
                  </a:cubicBezTo>
                  <a:cubicBezTo>
                    <a:pt x="404" y="408"/>
                    <a:pt x="338" y="474"/>
                    <a:pt x="257" y="474"/>
                  </a:cubicBezTo>
                  <a:cubicBezTo>
                    <a:pt x="151" y="474"/>
                    <a:pt x="151" y="474"/>
                    <a:pt x="151" y="474"/>
                  </a:cubicBezTo>
                  <a:cubicBezTo>
                    <a:pt x="35" y="358"/>
                    <a:pt x="35" y="358"/>
                    <a:pt x="35" y="358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8" y="356"/>
                    <a:pt x="108" y="356"/>
                    <a:pt x="108" y="35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175" y="89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2" name="Freeform 592"/>
            <p:cNvSpPr>
              <a:spLocks/>
            </p:cNvSpPr>
            <p:nvPr/>
          </p:nvSpPr>
          <p:spPr bwMode="auto">
            <a:xfrm>
              <a:off x="4510645" y="2765408"/>
              <a:ext cx="446211" cy="474805"/>
            </a:xfrm>
            <a:custGeom>
              <a:avLst/>
              <a:gdLst>
                <a:gd name="T0" fmla="*/ 2147483647 w 284"/>
                <a:gd name="T1" fmla="*/ 0 h 302"/>
                <a:gd name="T2" fmla="*/ 2147483647 w 284"/>
                <a:gd name="T3" fmla="*/ 2147483647 h 302"/>
                <a:gd name="T4" fmla="*/ 2147483647 w 284"/>
                <a:gd name="T5" fmla="*/ 2147483647 h 302"/>
                <a:gd name="T6" fmla="*/ 2147483647 w 284"/>
                <a:gd name="T7" fmla="*/ 2147483647 h 302"/>
                <a:gd name="T8" fmla="*/ 2147483647 w 284"/>
                <a:gd name="T9" fmla="*/ 2147483647 h 302"/>
                <a:gd name="T10" fmla="*/ 2147483647 w 284"/>
                <a:gd name="T11" fmla="*/ 2147483647 h 302"/>
                <a:gd name="T12" fmla="*/ 2147483647 w 284"/>
                <a:gd name="T13" fmla="*/ 2147483647 h 302"/>
                <a:gd name="T14" fmla="*/ 2147483647 w 284"/>
                <a:gd name="T15" fmla="*/ 2147483647 h 302"/>
                <a:gd name="T16" fmla="*/ 2147483647 w 284"/>
                <a:gd name="T17" fmla="*/ 2147483647 h 302"/>
                <a:gd name="T18" fmla="*/ 2147483647 w 284"/>
                <a:gd name="T19" fmla="*/ 2147483647 h 302"/>
                <a:gd name="T20" fmla="*/ 0 w 284"/>
                <a:gd name="T21" fmla="*/ 0 h 302"/>
                <a:gd name="T22" fmla="*/ 2147483647 w 284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4" h="302">
                  <a:moveTo>
                    <a:pt x="284" y="0"/>
                  </a:moveTo>
                  <a:cubicBezTo>
                    <a:pt x="276" y="60"/>
                    <a:pt x="219" y="107"/>
                    <a:pt x="148" y="109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148" y="254"/>
                    <a:pt x="149" y="263"/>
                    <a:pt x="163" y="264"/>
                  </a:cubicBezTo>
                  <a:cubicBezTo>
                    <a:pt x="192" y="266"/>
                    <a:pt x="214" y="274"/>
                    <a:pt x="214" y="283"/>
                  </a:cubicBezTo>
                  <a:cubicBezTo>
                    <a:pt x="214" y="293"/>
                    <a:pt x="181" y="302"/>
                    <a:pt x="140" y="302"/>
                  </a:cubicBezTo>
                  <a:cubicBezTo>
                    <a:pt x="99" y="302"/>
                    <a:pt x="66" y="293"/>
                    <a:pt x="66" y="283"/>
                  </a:cubicBezTo>
                  <a:cubicBezTo>
                    <a:pt x="66" y="274"/>
                    <a:pt x="87" y="267"/>
                    <a:pt x="116" y="264"/>
                  </a:cubicBezTo>
                  <a:cubicBezTo>
                    <a:pt x="129" y="263"/>
                    <a:pt x="132" y="252"/>
                    <a:pt x="132" y="245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63" y="105"/>
                    <a:pt x="8" y="59"/>
                    <a:pt x="0" y="0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3" name="Freeform 593"/>
            <p:cNvSpPr>
              <a:spLocks/>
            </p:cNvSpPr>
            <p:nvPr/>
          </p:nvSpPr>
          <p:spPr bwMode="auto">
            <a:xfrm>
              <a:off x="4807897" y="2652360"/>
              <a:ext cx="169573" cy="176223"/>
            </a:xfrm>
            <a:custGeom>
              <a:avLst/>
              <a:gdLst>
                <a:gd name="T0" fmla="*/ 2147483647 w 108"/>
                <a:gd name="T1" fmla="*/ 0 h 112"/>
                <a:gd name="T2" fmla="*/ 0 w 108"/>
                <a:gd name="T3" fmla="*/ 2147483647 h 112"/>
                <a:gd name="T4" fmla="*/ 2147483647 w 108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12">
                  <a:moveTo>
                    <a:pt x="108" y="0"/>
                  </a:moveTo>
                  <a:cubicBezTo>
                    <a:pt x="83" y="15"/>
                    <a:pt x="9" y="91"/>
                    <a:pt x="0" y="112"/>
                  </a:cubicBezTo>
                  <a:cubicBezTo>
                    <a:pt x="21" y="104"/>
                    <a:pt x="93" y="23"/>
                    <a:pt x="108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4" name="Freeform 594"/>
            <p:cNvSpPr>
              <a:spLocks/>
            </p:cNvSpPr>
            <p:nvPr/>
          </p:nvSpPr>
          <p:spPr bwMode="auto">
            <a:xfrm>
              <a:off x="4807897" y="2765408"/>
              <a:ext cx="73814" cy="63175"/>
            </a:xfrm>
            <a:custGeom>
              <a:avLst/>
              <a:gdLst>
                <a:gd name="T0" fmla="*/ 2147483647 w 47"/>
                <a:gd name="T1" fmla="*/ 0 h 40"/>
                <a:gd name="T2" fmla="*/ 0 w 47"/>
                <a:gd name="T3" fmla="*/ 2147483647 h 40"/>
                <a:gd name="T4" fmla="*/ 2147483647 w 47"/>
                <a:gd name="T5" fmla="*/ 0 h 40"/>
                <a:gd name="T6" fmla="*/ 2147483647 w 47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40">
                  <a:moveTo>
                    <a:pt x="31" y="0"/>
                  </a:moveTo>
                  <a:cubicBezTo>
                    <a:pt x="15" y="17"/>
                    <a:pt x="3" y="32"/>
                    <a:pt x="0" y="40"/>
                  </a:cubicBezTo>
                  <a:cubicBezTo>
                    <a:pt x="9" y="37"/>
                    <a:pt x="27" y="20"/>
                    <a:pt x="47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5" name="Freeform 595"/>
            <p:cNvSpPr>
              <a:spLocks/>
            </p:cNvSpPr>
            <p:nvPr/>
          </p:nvSpPr>
          <p:spPr bwMode="auto">
            <a:xfrm>
              <a:off x="4780632" y="2770063"/>
              <a:ext cx="91769" cy="97754"/>
            </a:xfrm>
            <a:custGeom>
              <a:avLst/>
              <a:gdLst>
                <a:gd name="T0" fmla="*/ 2147483647 w 58"/>
                <a:gd name="T1" fmla="*/ 2147483647 h 62"/>
                <a:gd name="T2" fmla="*/ 2147483647 w 58"/>
                <a:gd name="T3" fmla="*/ 2147483647 h 62"/>
                <a:gd name="T4" fmla="*/ 2147483647 w 58"/>
                <a:gd name="T5" fmla="*/ 2147483647 h 62"/>
                <a:gd name="T6" fmla="*/ 2147483647 w 58"/>
                <a:gd name="T7" fmla="*/ 2147483647 h 62"/>
                <a:gd name="T8" fmla="*/ 2147483647 w 58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2">
                  <a:moveTo>
                    <a:pt x="48" y="8"/>
                  </a:moveTo>
                  <a:cubicBezTo>
                    <a:pt x="58" y="16"/>
                    <a:pt x="57" y="33"/>
                    <a:pt x="46" y="46"/>
                  </a:cubicBezTo>
                  <a:cubicBezTo>
                    <a:pt x="36" y="58"/>
                    <a:pt x="19" y="62"/>
                    <a:pt x="10" y="54"/>
                  </a:cubicBezTo>
                  <a:cubicBezTo>
                    <a:pt x="0" y="45"/>
                    <a:pt x="1" y="29"/>
                    <a:pt x="11" y="16"/>
                  </a:cubicBezTo>
                  <a:cubicBezTo>
                    <a:pt x="22" y="3"/>
                    <a:pt x="39" y="0"/>
                    <a:pt x="48" y="8"/>
                  </a:cubicBez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6" name="Freeform 596"/>
            <p:cNvSpPr>
              <a:spLocks/>
            </p:cNvSpPr>
            <p:nvPr/>
          </p:nvSpPr>
          <p:spPr bwMode="auto">
            <a:xfrm>
              <a:off x="4555864" y="2809963"/>
              <a:ext cx="355771" cy="103739"/>
            </a:xfrm>
            <a:custGeom>
              <a:avLst/>
              <a:gdLst>
                <a:gd name="T0" fmla="*/ 2147483647 w 226"/>
                <a:gd name="T1" fmla="*/ 0 h 66"/>
                <a:gd name="T2" fmla="*/ 2147483647 w 226"/>
                <a:gd name="T3" fmla="*/ 2147483647 h 66"/>
                <a:gd name="T4" fmla="*/ 0 w 226"/>
                <a:gd name="T5" fmla="*/ 0 h 66"/>
                <a:gd name="T6" fmla="*/ 2147483647 w 226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66">
                  <a:moveTo>
                    <a:pt x="226" y="0"/>
                  </a:moveTo>
                  <a:cubicBezTo>
                    <a:pt x="214" y="38"/>
                    <a:pt x="168" y="66"/>
                    <a:pt x="113" y="66"/>
                  </a:cubicBezTo>
                  <a:cubicBezTo>
                    <a:pt x="58" y="66"/>
                    <a:pt x="13" y="38"/>
                    <a:pt x="0" y="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7" name="Freeform 597"/>
            <p:cNvSpPr>
              <a:spLocks/>
            </p:cNvSpPr>
            <p:nvPr/>
          </p:nvSpPr>
          <p:spPr bwMode="auto">
            <a:xfrm>
              <a:off x="4782626" y="2809963"/>
              <a:ext cx="84454" cy="57854"/>
            </a:xfrm>
            <a:custGeom>
              <a:avLst/>
              <a:gdLst>
                <a:gd name="T0" fmla="*/ 2147483647 w 54"/>
                <a:gd name="T1" fmla="*/ 0 h 37"/>
                <a:gd name="T2" fmla="*/ 2147483647 w 54"/>
                <a:gd name="T3" fmla="*/ 0 h 37"/>
                <a:gd name="T4" fmla="*/ 2147483647 w 54"/>
                <a:gd name="T5" fmla="*/ 2147483647 h 37"/>
                <a:gd name="T6" fmla="*/ 2147483647 w 54"/>
                <a:gd name="T7" fmla="*/ 2147483647 h 37"/>
                <a:gd name="T8" fmla="*/ 2147483647 w 5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37">
                  <a:moveTo>
                    <a:pt x="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7"/>
                    <a:pt x="51" y="14"/>
                    <a:pt x="45" y="21"/>
                  </a:cubicBezTo>
                  <a:cubicBezTo>
                    <a:pt x="35" y="33"/>
                    <a:pt x="18" y="37"/>
                    <a:pt x="9" y="29"/>
                  </a:cubicBezTo>
                  <a:cubicBezTo>
                    <a:pt x="1" y="22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0" name="组合 58"/>
          <p:cNvGrpSpPr>
            <a:grpSpLocks/>
          </p:cNvGrpSpPr>
          <p:nvPr/>
        </p:nvGrpSpPr>
        <p:grpSpPr bwMode="auto">
          <a:xfrm>
            <a:off x="6797675" y="2592388"/>
            <a:ext cx="914400" cy="914400"/>
            <a:chOff x="6731057" y="2487563"/>
            <a:chExt cx="915076" cy="915076"/>
          </a:xfrm>
        </p:grpSpPr>
        <p:sp>
          <p:nvSpPr>
            <p:cNvPr id="34046" name="Freeform 77"/>
            <p:cNvSpPr>
              <a:spLocks/>
            </p:cNvSpPr>
            <p:nvPr/>
          </p:nvSpPr>
          <p:spPr bwMode="auto">
            <a:xfrm>
              <a:off x="6731057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7" name="Freeform 84"/>
            <p:cNvSpPr>
              <a:spLocks/>
            </p:cNvSpPr>
            <p:nvPr/>
          </p:nvSpPr>
          <p:spPr bwMode="auto">
            <a:xfrm>
              <a:off x="6903607" y="2762531"/>
              <a:ext cx="571088" cy="365140"/>
            </a:xfrm>
            <a:custGeom>
              <a:avLst/>
              <a:gdLst>
                <a:gd name="T0" fmla="*/ 2147483647 w 328"/>
                <a:gd name="T1" fmla="*/ 2147483647 h 210"/>
                <a:gd name="T2" fmla="*/ 2147483647 w 328"/>
                <a:gd name="T3" fmla="*/ 2147483647 h 210"/>
                <a:gd name="T4" fmla="*/ 2147483647 w 328"/>
                <a:gd name="T5" fmla="*/ 2147483647 h 210"/>
                <a:gd name="T6" fmla="*/ 0 w 328"/>
                <a:gd name="T7" fmla="*/ 2147483647 h 210"/>
                <a:gd name="T8" fmla="*/ 0 w 328"/>
                <a:gd name="T9" fmla="*/ 2147483647 h 210"/>
                <a:gd name="T10" fmla="*/ 2147483647 w 328"/>
                <a:gd name="T11" fmla="*/ 0 h 210"/>
                <a:gd name="T12" fmla="*/ 2147483647 w 328"/>
                <a:gd name="T13" fmla="*/ 0 h 210"/>
                <a:gd name="T14" fmla="*/ 2147483647 w 328"/>
                <a:gd name="T15" fmla="*/ 2147483647 h 210"/>
                <a:gd name="T16" fmla="*/ 2147483647 w 328"/>
                <a:gd name="T17" fmla="*/ 214748364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8" h="210">
                  <a:moveTo>
                    <a:pt x="328" y="187"/>
                  </a:moveTo>
                  <a:cubicBezTo>
                    <a:pt x="328" y="200"/>
                    <a:pt x="318" y="210"/>
                    <a:pt x="305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10" y="210"/>
                    <a:pt x="0" y="200"/>
                    <a:pt x="0" y="18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8" y="0"/>
                    <a:pt x="328" y="10"/>
                    <a:pt x="328" y="22"/>
                  </a:cubicBezTo>
                  <a:lnTo>
                    <a:pt x="328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8" name="Freeform 85"/>
            <p:cNvSpPr>
              <a:spLocks/>
            </p:cNvSpPr>
            <p:nvPr/>
          </p:nvSpPr>
          <p:spPr bwMode="auto">
            <a:xfrm>
              <a:off x="6731057" y="2800381"/>
              <a:ext cx="703562" cy="602258"/>
            </a:xfrm>
            <a:custGeom>
              <a:avLst/>
              <a:gdLst>
                <a:gd name="T0" fmla="*/ 2147483647 w 404"/>
                <a:gd name="T1" fmla="*/ 2147483647 h 346"/>
                <a:gd name="T2" fmla="*/ 2147483647 w 404"/>
                <a:gd name="T3" fmla="*/ 0 h 346"/>
                <a:gd name="T4" fmla="*/ 0 w 404"/>
                <a:gd name="T5" fmla="*/ 2147483647 h 346"/>
                <a:gd name="T6" fmla="*/ 0 w 404"/>
                <a:gd name="T7" fmla="*/ 2147483647 h 346"/>
                <a:gd name="T8" fmla="*/ 2147483647 w 404"/>
                <a:gd name="T9" fmla="*/ 2147483647 h 346"/>
                <a:gd name="T10" fmla="*/ 2147483647 w 404"/>
                <a:gd name="T11" fmla="*/ 2147483647 h 346"/>
                <a:gd name="T12" fmla="*/ 2147483647 w 404"/>
                <a:gd name="T13" fmla="*/ 2147483647 h 346"/>
                <a:gd name="T14" fmla="*/ 2147483647 w 404"/>
                <a:gd name="T15" fmla="*/ 2147483647 h 346"/>
                <a:gd name="T16" fmla="*/ 2147483647 w 404"/>
                <a:gd name="T17" fmla="*/ 2147483647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4" h="346">
                  <a:moveTo>
                    <a:pt x="99" y="165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10"/>
                    <a:pt x="35" y="346"/>
                    <a:pt x="79" y="346"/>
                  </a:cubicBezTo>
                  <a:cubicBezTo>
                    <a:pt x="316" y="346"/>
                    <a:pt x="316" y="346"/>
                    <a:pt x="316" y="346"/>
                  </a:cubicBezTo>
                  <a:cubicBezTo>
                    <a:pt x="404" y="188"/>
                    <a:pt x="404" y="188"/>
                    <a:pt x="404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09" y="188"/>
                    <a:pt x="99" y="178"/>
                    <a:pt x="99" y="165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9" name="Rectangle 86"/>
            <p:cNvSpPr>
              <a:spLocks noChangeArrowheads="1"/>
            </p:cNvSpPr>
            <p:nvPr/>
          </p:nvSpPr>
          <p:spPr bwMode="auto">
            <a:xfrm>
              <a:off x="6985987" y="2793701"/>
              <a:ext cx="71247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0" name="Rectangle 87"/>
            <p:cNvSpPr>
              <a:spLocks noChangeArrowheads="1"/>
            </p:cNvSpPr>
            <p:nvPr/>
          </p:nvSpPr>
          <p:spPr bwMode="auto">
            <a:xfrm>
              <a:off x="7097309" y="2793701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1" name="Rectangle 88"/>
            <p:cNvSpPr>
              <a:spLocks noChangeArrowheads="1"/>
            </p:cNvSpPr>
            <p:nvPr/>
          </p:nvSpPr>
          <p:spPr bwMode="auto">
            <a:xfrm>
              <a:off x="7208633" y="2793701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2" name="Rectangle 89"/>
            <p:cNvSpPr>
              <a:spLocks noChangeArrowheads="1"/>
            </p:cNvSpPr>
            <p:nvPr/>
          </p:nvSpPr>
          <p:spPr bwMode="auto">
            <a:xfrm>
              <a:off x="7321069" y="2793701"/>
              <a:ext cx="73473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3" name="Rectangle 90"/>
            <p:cNvSpPr>
              <a:spLocks noChangeArrowheads="1"/>
            </p:cNvSpPr>
            <p:nvPr/>
          </p:nvSpPr>
          <p:spPr bwMode="auto">
            <a:xfrm>
              <a:off x="6985987" y="3080915"/>
              <a:ext cx="71247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4" name="Rectangle 91"/>
            <p:cNvSpPr>
              <a:spLocks noChangeArrowheads="1"/>
            </p:cNvSpPr>
            <p:nvPr/>
          </p:nvSpPr>
          <p:spPr bwMode="auto">
            <a:xfrm>
              <a:off x="7097309" y="3080915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5" name="Rectangle 92"/>
            <p:cNvSpPr>
              <a:spLocks noChangeArrowheads="1"/>
            </p:cNvSpPr>
            <p:nvPr/>
          </p:nvSpPr>
          <p:spPr bwMode="auto">
            <a:xfrm>
              <a:off x="7208633" y="3080915"/>
              <a:ext cx="72360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6" name="Rectangle 93"/>
            <p:cNvSpPr>
              <a:spLocks noChangeArrowheads="1"/>
            </p:cNvSpPr>
            <p:nvPr/>
          </p:nvSpPr>
          <p:spPr bwMode="auto">
            <a:xfrm>
              <a:off x="7321069" y="3080915"/>
              <a:ext cx="73473" cy="18925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57" name="Freeform 94"/>
            <p:cNvSpPr>
              <a:spLocks/>
            </p:cNvSpPr>
            <p:nvPr/>
          </p:nvSpPr>
          <p:spPr bwMode="auto">
            <a:xfrm>
              <a:off x="7135160" y="2882760"/>
              <a:ext cx="107983" cy="123569"/>
            </a:xfrm>
            <a:custGeom>
              <a:avLst/>
              <a:gdLst>
                <a:gd name="T0" fmla="*/ 2147483647 w 62"/>
                <a:gd name="T1" fmla="*/ 2147483647 h 71"/>
                <a:gd name="T2" fmla="*/ 2147483647 w 62"/>
                <a:gd name="T3" fmla="*/ 2147483647 h 71"/>
                <a:gd name="T4" fmla="*/ 2147483647 w 62"/>
                <a:gd name="T5" fmla="*/ 2147483647 h 71"/>
                <a:gd name="T6" fmla="*/ 0 w 62"/>
                <a:gd name="T7" fmla="*/ 2147483647 h 71"/>
                <a:gd name="T8" fmla="*/ 0 w 62"/>
                <a:gd name="T9" fmla="*/ 2147483647 h 71"/>
                <a:gd name="T10" fmla="*/ 2147483647 w 62"/>
                <a:gd name="T11" fmla="*/ 2147483647 h 71"/>
                <a:gd name="T12" fmla="*/ 2147483647 w 62"/>
                <a:gd name="T13" fmla="*/ 2147483647 h 71"/>
                <a:gd name="T14" fmla="*/ 2147483647 w 62"/>
                <a:gd name="T15" fmla="*/ 2147483647 h 71"/>
                <a:gd name="T16" fmla="*/ 2147483647 w 62"/>
                <a:gd name="T17" fmla="*/ 2147483647 h 71"/>
                <a:gd name="T18" fmla="*/ 2147483647 w 62"/>
                <a:gd name="T19" fmla="*/ 2147483647 h 71"/>
                <a:gd name="T20" fmla="*/ 2147483647 w 62"/>
                <a:gd name="T21" fmla="*/ 2147483647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71">
                  <a:moveTo>
                    <a:pt x="60" y="33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9"/>
                    <a:pt x="1" y="70"/>
                    <a:pt x="2" y="70"/>
                  </a:cubicBezTo>
                  <a:cubicBezTo>
                    <a:pt x="2" y="71"/>
                    <a:pt x="3" y="71"/>
                    <a:pt x="4" y="71"/>
                  </a:cubicBezTo>
                  <a:cubicBezTo>
                    <a:pt x="4" y="71"/>
                    <a:pt x="5" y="71"/>
                    <a:pt x="5" y="7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8"/>
                    <a:pt x="62" y="37"/>
                    <a:pt x="62" y="36"/>
                  </a:cubicBezTo>
                  <a:cubicBezTo>
                    <a:pt x="62" y="34"/>
                    <a:pt x="61" y="33"/>
                    <a:pt x="60" y="33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8" name="Line 95"/>
            <p:cNvSpPr>
              <a:spLocks noChangeShapeType="1"/>
            </p:cNvSpPr>
            <p:nvPr/>
          </p:nvSpPr>
          <p:spPr bwMode="auto">
            <a:xfrm>
              <a:off x="7425713" y="34026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9" name="Line 96"/>
            <p:cNvSpPr>
              <a:spLocks noChangeShapeType="1"/>
            </p:cNvSpPr>
            <p:nvPr/>
          </p:nvSpPr>
          <p:spPr bwMode="auto">
            <a:xfrm>
              <a:off x="7425713" y="340263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1" name="组合 73"/>
          <p:cNvGrpSpPr>
            <a:grpSpLocks/>
          </p:cNvGrpSpPr>
          <p:nvPr/>
        </p:nvGrpSpPr>
        <p:grpSpPr bwMode="auto">
          <a:xfrm>
            <a:off x="8018463" y="2592388"/>
            <a:ext cx="915987" cy="914400"/>
            <a:chOff x="7957837" y="2487563"/>
            <a:chExt cx="915076" cy="915076"/>
          </a:xfrm>
        </p:grpSpPr>
        <p:sp>
          <p:nvSpPr>
            <p:cNvPr id="34036" name="Freeform 73"/>
            <p:cNvSpPr>
              <a:spLocks/>
            </p:cNvSpPr>
            <p:nvPr/>
          </p:nvSpPr>
          <p:spPr bwMode="auto">
            <a:xfrm>
              <a:off x="7957837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7" name="Freeform 97"/>
            <p:cNvSpPr>
              <a:spLocks/>
            </p:cNvSpPr>
            <p:nvPr/>
          </p:nvSpPr>
          <p:spPr bwMode="auto">
            <a:xfrm>
              <a:off x="8214993" y="2635623"/>
              <a:ext cx="398537" cy="618957"/>
            </a:xfrm>
            <a:custGeom>
              <a:avLst/>
              <a:gdLst>
                <a:gd name="T0" fmla="*/ 2147483647 w 229"/>
                <a:gd name="T1" fmla="*/ 2147483647 h 356"/>
                <a:gd name="T2" fmla="*/ 2147483647 w 229"/>
                <a:gd name="T3" fmla="*/ 2147483647 h 356"/>
                <a:gd name="T4" fmla="*/ 2147483647 w 229"/>
                <a:gd name="T5" fmla="*/ 2147483647 h 356"/>
                <a:gd name="T6" fmla="*/ 0 w 229"/>
                <a:gd name="T7" fmla="*/ 2147483647 h 356"/>
                <a:gd name="T8" fmla="*/ 0 w 229"/>
                <a:gd name="T9" fmla="*/ 2147483647 h 356"/>
                <a:gd name="T10" fmla="*/ 2147483647 w 229"/>
                <a:gd name="T11" fmla="*/ 0 h 356"/>
                <a:gd name="T12" fmla="*/ 2147483647 w 229"/>
                <a:gd name="T13" fmla="*/ 0 h 356"/>
                <a:gd name="T14" fmla="*/ 2147483647 w 229"/>
                <a:gd name="T15" fmla="*/ 2147483647 h 356"/>
                <a:gd name="T16" fmla="*/ 2147483647 w 229"/>
                <a:gd name="T17" fmla="*/ 2147483647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9" h="356">
                  <a:moveTo>
                    <a:pt x="229" y="310"/>
                  </a:moveTo>
                  <a:cubicBezTo>
                    <a:pt x="229" y="335"/>
                    <a:pt x="209" y="356"/>
                    <a:pt x="183" y="356"/>
                  </a:cubicBezTo>
                  <a:cubicBezTo>
                    <a:pt x="46" y="356"/>
                    <a:pt x="46" y="356"/>
                    <a:pt x="46" y="356"/>
                  </a:cubicBezTo>
                  <a:cubicBezTo>
                    <a:pt x="20" y="356"/>
                    <a:pt x="0" y="335"/>
                    <a:pt x="0" y="3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0" y="0"/>
                    <a:pt x="46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9" y="0"/>
                    <a:pt x="229" y="20"/>
                    <a:pt x="229" y="46"/>
                  </a:cubicBezTo>
                  <a:lnTo>
                    <a:pt x="229" y="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8" name="Freeform 98"/>
            <p:cNvSpPr>
              <a:spLocks/>
            </p:cNvSpPr>
            <p:nvPr/>
          </p:nvSpPr>
          <p:spPr bwMode="auto">
            <a:xfrm>
              <a:off x="7957837" y="2697963"/>
              <a:ext cx="595579" cy="704675"/>
            </a:xfrm>
            <a:custGeom>
              <a:avLst/>
              <a:gdLst>
                <a:gd name="T0" fmla="*/ 2147483647 w 342"/>
                <a:gd name="T1" fmla="*/ 2147483647 h 405"/>
                <a:gd name="T2" fmla="*/ 2147483647 w 342"/>
                <a:gd name="T3" fmla="*/ 2147483647 h 405"/>
                <a:gd name="T4" fmla="*/ 2147483647 w 342"/>
                <a:gd name="T5" fmla="*/ 2147483647 h 405"/>
                <a:gd name="T6" fmla="*/ 2147483647 w 342"/>
                <a:gd name="T7" fmla="*/ 2147483647 h 405"/>
                <a:gd name="T8" fmla="*/ 2147483647 w 342"/>
                <a:gd name="T9" fmla="*/ 2147483647 h 405"/>
                <a:gd name="T10" fmla="*/ 2147483647 w 342"/>
                <a:gd name="T11" fmla="*/ 0 h 405"/>
                <a:gd name="T12" fmla="*/ 0 w 342"/>
                <a:gd name="T13" fmla="*/ 2147483647 h 405"/>
                <a:gd name="T14" fmla="*/ 0 w 342"/>
                <a:gd name="T15" fmla="*/ 2147483647 h 405"/>
                <a:gd name="T16" fmla="*/ 2147483647 w 342"/>
                <a:gd name="T17" fmla="*/ 2147483647 h 405"/>
                <a:gd name="T18" fmla="*/ 2147483647 w 342"/>
                <a:gd name="T19" fmla="*/ 2147483647 h 405"/>
                <a:gd name="T20" fmla="*/ 2147483647 w 342"/>
                <a:gd name="T21" fmla="*/ 2147483647 h 405"/>
                <a:gd name="T22" fmla="*/ 2147483647 w 342"/>
                <a:gd name="T23" fmla="*/ 2147483647 h 405"/>
                <a:gd name="T24" fmla="*/ 2147483647 w 342"/>
                <a:gd name="T25" fmla="*/ 2147483647 h 4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2" h="405">
                  <a:moveTo>
                    <a:pt x="331" y="320"/>
                  </a:moveTo>
                  <a:cubicBezTo>
                    <a:pt x="194" y="320"/>
                    <a:pt x="194" y="320"/>
                    <a:pt x="194" y="320"/>
                  </a:cubicBezTo>
                  <a:cubicBezTo>
                    <a:pt x="168" y="320"/>
                    <a:pt x="148" y="299"/>
                    <a:pt x="148" y="274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7"/>
                    <a:pt x="148" y="4"/>
                    <a:pt x="149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69"/>
                    <a:pt x="35" y="405"/>
                    <a:pt x="79" y="40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342" y="320"/>
                    <a:pt x="342" y="320"/>
                    <a:pt x="342" y="32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8" y="319"/>
                    <a:pt x="335" y="320"/>
                    <a:pt x="331" y="320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9" name="Freeform 99"/>
            <p:cNvSpPr>
              <a:spLocks/>
            </p:cNvSpPr>
            <p:nvPr/>
          </p:nvSpPr>
          <p:spPr bwMode="auto">
            <a:xfrm>
              <a:off x="8255070" y="2697963"/>
              <a:ext cx="318384" cy="420801"/>
            </a:xfrm>
            <a:custGeom>
              <a:avLst/>
              <a:gdLst>
                <a:gd name="T0" fmla="*/ 2147483647 w 183"/>
                <a:gd name="T1" fmla="*/ 2147483647 h 242"/>
                <a:gd name="T2" fmla="*/ 2147483647 w 183"/>
                <a:gd name="T3" fmla="*/ 2147483647 h 242"/>
                <a:gd name="T4" fmla="*/ 2147483647 w 183"/>
                <a:gd name="T5" fmla="*/ 2147483647 h 242"/>
                <a:gd name="T6" fmla="*/ 0 w 183"/>
                <a:gd name="T7" fmla="*/ 2147483647 h 242"/>
                <a:gd name="T8" fmla="*/ 0 w 183"/>
                <a:gd name="T9" fmla="*/ 2147483647 h 242"/>
                <a:gd name="T10" fmla="*/ 2147483647 w 183"/>
                <a:gd name="T11" fmla="*/ 0 h 242"/>
                <a:gd name="T12" fmla="*/ 2147483647 w 183"/>
                <a:gd name="T13" fmla="*/ 0 h 242"/>
                <a:gd name="T14" fmla="*/ 2147483647 w 183"/>
                <a:gd name="T15" fmla="*/ 2147483647 h 242"/>
                <a:gd name="T16" fmla="*/ 2147483647 w 183"/>
                <a:gd name="T17" fmla="*/ 2147483647 h 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3" h="242">
                  <a:moveTo>
                    <a:pt x="183" y="205"/>
                  </a:moveTo>
                  <a:cubicBezTo>
                    <a:pt x="183" y="225"/>
                    <a:pt x="167" y="242"/>
                    <a:pt x="146" y="242"/>
                  </a:cubicBezTo>
                  <a:cubicBezTo>
                    <a:pt x="37" y="242"/>
                    <a:pt x="37" y="242"/>
                    <a:pt x="37" y="242"/>
                  </a:cubicBezTo>
                  <a:cubicBezTo>
                    <a:pt x="17" y="242"/>
                    <a:pt x="0" y="225"/>
                    <a:pt x="0" y="20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67" y="0"/>
                    <a:pt x="183" y="16"/>
                    <a:pt x="183" y="36"/>
                  </a:cubicBezTo>
                  <a:lnTo>
                    <a:pt x="183" y="205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0" name="Oval 100"/>
            <p:cNvSpPr>
              <a:spLocks noChangeArrowheads="1"/>
            </p:cNvSpPr>
            <p:nvPr/>
          </p:nvSpPr>
          <p:spPr bwMode="auto">
            <a:xfrm>
              <a:off x="8381978" y="3164407"/>
              <a:ext cx="64568" cy="62341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1" name="Rectangle 101"/>
            <p:cNvSpPr>
              <a:spLocks noChangeArrowheads="1"/>
            </p:cNvSpPr>
            <p:nvPr/>
          </p:nvSpPr>
          <p:spPr bwMode="auto">
            <a:xfrm>
              <a:off x="8286240" y="3176653"/>
              <a:ext cx="5454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2" name="Rectangle 102"/>
            <p:cNvSpPr>
              <a:spLocks noChangeArrowheads="1"/>
            </p:cNvSpPr>
            <p:nvPr/>
          </p:nvSpPr>
          <p:spPr bwMode="auto">
            <a:xfrm>
              <a:off x="8286240" y="3192238"/>
              <a:ext cx="5454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3" name="Rectangle 103"/>
            <p:cNvSpPr>
              <a:spLocks noChangeArrowheads="1"/>
            </p:cNvSpPr>
            <p:nvPr/>
          </p:nvSpPr>
          <p:spPr bwMode="auto">
            <a:xfrm>
              <a:off x="8286240" y="3208937"/>
              <a:ext cx="54549" cy="5566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44" name="Freeform 104"/>
            <p:cNvSpPr>
              <a:spLocks/>
            </p:cNvSpPr>
            <p:nvPr/>
          </p:nvSpPr>
          <p:spPr bwMode="auto">
            <a:xfrm>
              <a:off x="8505547" y="3181106"/>
              <a:ext cx="36737" cy="30057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0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2147483647 w 33"/>
                <a:gd name="T15" fmla="*/ 2147483647 h 27"/>
                <a:gd name="T16" fmla="*/ 2147483647 w 33"/>
                <a:gd name="T17" fmla="*/ 2147483647 h 27"/>
                <a:gd name="T18" fmla="*/ 2147483647 w 33"/>
                <a:gd name="T19" fmla="*/ 2147483647 h 27"/>
                <a:gd name="T20" fmla="*/ 2147483647 w 33"/>
                <a:gd name="T21" fmla="*/ 0 h 27"/>
                <a:gd name="T22" fmla="*/ 2147483647 w 33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7">
                  <a:moveTo>
                    <a:pt x="30" y="0"/>
                  </a:moveTo>
                  <a:lnTo>
                    <a:pt x="3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18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5" name="Rectangle 105"/>
            <p:cNvSpPr>
              <a:spLocks noChangeArrowheads="1"/>
            </p:cNvSpPr>
            <p:nvPr/>
          </p:nvSpPr>
          <p:spPr bwMode="auto">
            <a:xfrm>
              <a:off x="8375299" y="2661227"/>
              <a:ext cx="77926" cy="11132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2" name="组合 84"/>
          <p:cNvGrpSpPr>
            <a:grpSpLocks/>
          </p:cNvGrpSpPr>
          <p:nvPr/>
        </p:nvGrpSpPr>
        <p:grpSpPr bwMode="auto">
          <a:xfrm>
            <a:off x="9240838" y="2592388"/>
            <a:ext cx="914400" cy="914400"/>
            <a:chOff x="9215788" y="2487563"/>
            <a:chExt cx="915076" cy="915076"/>
          </a:xfrm>
        </p:grpSpPr>
        <p:sp>
          <p:nvSpPr>
            <p:cNvPr id="34031" name="Freeform 75"/>
            <p:cNvSpPr>
              <a:spLocks/>
            </p:cNvSpPr>
            <p:nvPr/>
          </p:nvSpPr>
          <p:spPr bwMode="auto">
            <a:xfrm>
              <a:off x="9215788" y="2487563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2" name="Freeform 76"/>
            <p:cNvSpPr>
              <a:spLocks/>
            </p:cNvSpPr>
            <p:nvPr/>
          </p:nvSpPr>
          <p:spPr bwMode="auto">
            <a:xfrm>
              <a:off x="9215788" y="2720228"/>
              <a:ext cx="739186" cy="682411"/>
            </a:xfrm>
            <a:custGeom>
              <a:avLst/>
              <a:gdLst>
                <a:gd name="T0" fmla="*/ 2147483647 w 425"/>
                <a:gd name="T1" fmla="*/ 2147483647 h 392"/>
                <a:gd name="T2" fmla="*/ 2147483647 w 425"/>
                <a:gd name="T3" fmla="*/ 2147483647 h 392"/>
                <a:gd name="T4" fmla="*/ 0 w 425"/>
                <a:gd name="T5" fmla="*/ 2147483647 h 392"/>
                <a:gd name="T6" fmla="*/ 0 w 425"/>
                <a:gd name="T7" fmla="*/ 2147483647 h 392"/>
                <a:gd name="T8" fmla="*/ 2147483647 w 425"/>
                <a:gd name="T9" fmla="*/ 0 h 392"/>
                <a:gd name="T10" fmla="*/ 2147483647 w 425"/>
                <a:gd name="T11" fmla="*/ 2147483647 h 392"/>
                <a:gd name="T12" fmla="*/ 2147483647 w 425"/>
                <a:gd name="T13" fmla="*/ 2147483647 h 392"/>
                <a:gd name="T14" fmla="*/ 2147483647 w 425"/>
                <a:gd name="T15" fmla="*/ 2147483647 h 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" h="392">
                  <a:moveTo>
                    <a:pt x="291" y="392"/>
                  </a:moveTo>
                  <a:cubicBezTo>
                    <a:pt x="79" y="392"/>
                    <a:pt x="79" y="392"/>
                    <a:pt x="79" y="392"/>
                  </a:cubicBezTo>
                  <a:cubicBezTo>
                    <a:pt x="35" y="392"/>
                    <a:pt x="0" y="356"/>
                    <a:pt x="0" y="3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258"/>
                    <a:pt x="101" y="258"/>
                    <a:pt x="101" y="258"/>
                  </a:cubicBezTo>
                  <a:cubicBezTo>
                    <a:pt x="425" y="258"/>
                    <a:pt x="425" y="258"/>
                    <a:pt x="425" y="258"/>
                  </a:cubicBezTo>
                  <a:lnTo>
                    <a:pt x="291" y="392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3" name="Freeform 108"/>
            <p:cNvSpPr>
              <a:spLocks/>
            </p:cNvSpPr>
            <p:nvPr/>
          </p:nvSpPr>
          <p:spPr bwMode="auto">
            <a:xfrm>
              <a:off x="9391679" y="2720228"/>
              <a:ext cx="488709" cy="372932"/>
            </a:xfrm>
            <a:custGeom>
              <a:avLst/>
              <a:gdLst>
                <a:gd name="T0" fmla="*/ 2147483647 w 439"/>
                <a:gd name="T1" fmla="*/ 0 h 335"/>
                <a:gd name="T2" fmla="*/ 0 w 439"/>
                <a:gd name="T3" fmla="*/ 0 h 335"/>
                <a:gd name="T4" fmla="*/ 0 w 439"/>
                <a:gd name="T5" fmla="*/ 2147483647 h 335"/>
                <a:gd name="T6" fmla="*/ 2147483647 w 439"/>
                <a:gd name="T7" fmla="*/ 2147483647 h 335"/>
                <a:gd name="T8" fmla="*/ 2147483647 w 439"/>
                <a:gd name="T9" fmla="*/ 2147483647 h 335"/>
                <a:gd name="T10" fmla="*/ 2147483647 w 439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9" h="335">
                  <a:moveTo>
                    <a:pt x="344" y="0"/>
                  </a:moveTo>
                  <a:lnTo>
                    <a:pt x="0" y="0"/>
                  </a:lnTo>
                  <a:lnTo>
                    <a:pt x="0" y="335"/>
                  </a:lnTo>
                  <a:lnTo>
                    <a:pt x="439" y="335"/>
                  </a:lnTo>
                  <a:lnTo>
                    <a:pt x="439" y="9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4" name="Freeform 109"/>
            <p:cNvSpPr>
              <a:spLocks/>
            </p:cNvSpPr>
            <p:nvPr/>
          </p:nvSpPr>
          <p:spPr bwMode="auto">
            <a:xfrm>
              <a:off x="9391679" y="2824872"/>
              <a:ext cx="526558" cy="308365"/>
            </a:xfrm>
            <a:custGeom>
              <a:avLst/>
              <a:gdLst>
                <a:gd name="T0" fmla="*/ 2147483647 w 473"/>
                <a:gd name="T1" fmla="*/ 0 h 277"/>
                <a:gd name="T2" fmla="*/ 2147483647 w 473"/>
                <a:gd name="T3" fmla="*/ 2147483647 h 277"/>
                <a:gd name="T4" fmla="*/ 0 w 473"/>
                <a:gd name="T5" fmla="*/ 2147483647 h 277"/>
                <a:gd name="T6" fmla="*/ 0 w 473"/>
                <a:gd name="T7" fmla="*/ 2147483647 h 277"/>
                <a:gd name="T8" fmla="*/ 2147483647 w 473"/>
                <a:gd name="T9" fmla="*/ 2147483647 h 277"/>
                <a:gd name="T10" fmla="*/ 2147483647 w 473"/>
                <a:gd name="T11" fmla="*/ 2147483647 h 277"/>
                <a:gd name="T12" fmla="*/ 2147483647 w 473"/>
                <a:gd name="T13" fmla="*/ 2147483647 h 277"/>
                <a:gd name="T14" fmla="*/ 2147483647 w 473"/>
                <a:gd name="T15" fmla="*/ 0 h 277"/>
                <a:gd name="T16" fmla="*/ 2147483647 w 47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3" h="277">
                  <a:moveTo>
                    <a:pt x="458" y="0"/>
                  </a:moveTo>
                  <a:lnTo>
                    <a:pt x="458" y="259"/>
                  </a:lnTo>
                  <a:lnTo>
                    <a:pt x="0" y="259"/>
                  </a:lnTo>
                  <a:lnTo>
                    <a:pt x="0" y="277"/>
                  </a:lnTo>
                  <a:lnTo>
                    <a:pt x="458" y="277"/>
                  </a:lnTo>
                  <a:lnTo>
                    <a:pt x="461" y="277"/>
                  </a:lnTo>
                  <a:lnTo>
                    <a:pt x="473" y="277"/>
                  </a:lnTo>
                  <a:lnTo>
                    <a:pt x="473" y="0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5" name="Freeform 110"/>
            <p:cNvSpPr>
              <a:spLocks/>
            </p:cNvSpPr>
            <p:nvPr/>
          </p:nvSpPr>
          <p:spPr bwMode="auto">
            <a:xfrm>
              <a:off x="9391679" y="2824872"/>
              <a:ext cx="563295" cy="343989"/>
            </a:xfrm>
            <a:custGeom>
              <a:avLst/>
              <a:gdLst>
                <a:gd name="T0" fmla="*/ 2147483647 w 506"/>
                <a:gd name="T1" fmla="*/ 0 h 309"/>
                <a:gd name="T2" fmla="*/ 2147483647 w 506"/>
                <a:gd name="T3" fmla="*/ 2147483647 h 309"/>
                <a:gd name="T4" fmla="*/ 0 w 506"/>
                <a:gd name="T5" fmla="*/ 2147483647 h 309"/>
                <a:gd name="T6" fmla="*/ 0 w 506"/>
                <a:gd name="T7" fmla="*/ 2147483647 h 309"/>
                <a:gd name="T8" fmla="*/ 2147483647 w 506"/>
                <a:gd name="T9" fmla="*/ 2147483647 h 309"/>
                <a:gd name="T10" fmla="*/ 2147483647 w 506"/>
                <a:gd name="T11" fmla="*/ 2147483647 h 309"/>
                <a:gd name="T12" fmla="*/ 2147483647 w 506"/>
                <a:gd name="T13" fmla="*/ 2147483647 h 309"/>
                <a:gd name="T14" fmla="*/ 2147483647 w 506"/>
                <a:gd name="T15" fmla="*/ 0 h 309"/>
                <a:gd name="T16" fmla="*/ 2147483647 w 506"/>
                <a:gd name="T17" fmla="*/ 0 h 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6" h="309">
                  <a:moveTo>
                    <a:pt x="490" y="0"/>
                  </a:moveTo>
                  <a:lnTo>
                    <a:pt x="490" y="292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90" y="309"/>
                  </a:lnTo>
                  <a:lnTo>
                    <a:pt x="494" y="309"/>
                  </a:lnTo>
                  <a:lnTo>
                    <a:pt x="506" y="309"/>
                  </a:lnTo>
                  <a:lnTo>
                    <a:pt x="506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3" name="组合 90"/>
          <p:cNvGrpSpPr>
            <a:grpSpLocks/>
          </p:cNvGrpSpPr>
          <p:nvPr/>
        </p:nvGrpSpPr>
        <p:grpSpPr bwMode="auto">
          <a:xfrm>
            <a:off x="10461625" y="2595563"/>
            <a:ext cx="914400" cy="912812"/>
            <a:chOff x="10318712" y="2466811"/>
            <a:chExt cx="915076" cy="913962"/>
          </a:xfrm>
        </p:grpSpPr>
        <p:sp>
          <p:nvSpPr>
            <p:cNvPr id="34026" name="Freeform 83"/>
            <p:cNvSpPr>
              <a:spLocks/>
            </p:cNvSpPr>
            <p:nvPr/>
          </p:nvSpPr>
          <p:spPr bwMode="auto">
            <a:xfrm>
              <a:off x="10318712" y="2466811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7" name="Freeform 208"/>
            <p:cNvSpPr>
              <a:spLocks/>
            </p:cNvSpPr>
            <p:nvPr/>
          </p:nvSpPr>
          <p:spPr bwMode="auto">
            <a:xfrm>
              <a:off x="10697210" y="2603738"/>
              <a:ext cx="159192" cy="370706"/>
            </a:xfrm>
            <a:custGeom>
              <a:avLst/>
              <a:gdLst>
                <a:gd name="T0" fmla="*/ 2147483647 w 92"/>
                <a:gd name="T1" fmla="*/ 2147483647 h 213"/>
                <a:gd name="T2" fmla="*/ 2147483647 w 92"/>
                <a:gd name="T3" fmla="*/ 2147483647 h 213"/>
                <a:gd name="T4" fmla="*/ 2147483647 w 92"/>
                <a:gd name="T5" fmla="*/ 2147483647 h 213"/>
                <a:gd name="T6" fmla="*/ 0 w 92"/>
                <a:gd name="T7" fmla="*/ 2147483647 h 213"/>
                <a:gd name="T8" fmla="*/ 0 w 92"/>
                <a:gd name="T9" fmla="*/ 2147483647 h 213"/>
                <a:gd name="T10" fmla="*/ 2147483647 w 92"/>
                <a:gd name="T11" fmla="*/ 0 h 213"/>
                <a:gd name="T12" fmla="*/ 2147483647 w 92"/>
                <a:gd name="T13" fmla="*/ 0 h 213"/>
                <a:gd name="T14" fmla="*/ 2147483647 w 92"/>
                <a:gd name="T15" fmla="*/ 2147483647 h 213"/>
                <a:gd name="T16" fmla="*/ 2147483647 w 92"/>
                <a:gd name="T17" fmla="*/ 2147483647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213">
                  <a:moveTo>
                    <a:pt x="92" y="167"/>
                  </a:moveTo>
                  <a:cubicBezTo>
                    <a:pt x="92" y="193"/>
                    <a:pt x="71" y="213"/>
                    <a:pt x="46" y="213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21" y="213"/>
                    <a:pt x="0" y="193"/>
                    <a:pt x="0" y="16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1" y="0"/>
                    <a:pt x="92" y="20"/>
                    <a:pt x="92" y="46"/>
                  </a:cubicBezTo>
                  <a:lnTo>
                    <a:pt x="92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8" name="Freeform 209"/>
            <p:cNvSpPr>
              <a:spLocks/>
            </p:cNvSpPr>
            <p:nvPr/>
          </p:nvSpPr>
          <p:spPr bwMode="auto">
            <a:xfrm>
              <a:off x="10527999" y="2824158"/>
              <a:ext cx="498728" cy="421915"/>
            </a:xfrm>
            <a:custGeom>
              <a:avLst/>
              <a:gdLst>
                <a:gd name="T0" fmla="*/ 2147483647 w 287"/>
                <a:gd name="T1" fmla="*/ 0 h 242"/>
                <a:gd name="T2" fmla="*/ 2147483647 w 287"/>
                <a:gd name="T3" fmla="*/ 0 h 242"/>
                <a:gd name="T4" fmla="*/ 2147483647 w 287"/>
                <a:gd name="T5" fmla="*/ 2147483647 h 242"/>
                <a:gd name="T6" fmla="*/ 2147483647 w 287"/>
                <a:gd name="T7" fmla="*/ 2147483647 h 242"/>
                <a:gd name="T8" fmla="*/ 2147483647 w 287"/>
                <a:gd name="T9" fmla="*/ 2147483647 h 242"/>
                <a:gd name="T10" fmla="*/ 2147483647 w 287"/>
                <a:gd name="T11" fmla="*/ 0 h 242"/>
                <a:gd name="T12" fmla="*/ 2147483647 w 287"/>
                <a:gd name="T13" fmla="*/ 0 h 242"/>
                <a:gd name="T14" fmla="*/ 0 w 287"/>
                <a:gd name="T15" fmla="*/ 2147483647 h 242"/>
                <a:gd name="T16" fmla="*/ 2147483647 w 287"/>
                <a:gd name="T17" fmla="*/ 2147483647 h 242"/>
                <a:gd name="T18" fmla="*/ 2147483647 w 287"/>
                <a:gd name="T19" fmla="*/ 2147483647 h 242"/>
                <a:gd name="T20" fmla="*/ 2147483647 w 287"/>
                <a:gd name="T21" fmla="*/ 2147483647 h 242"/>
                <a:gd name="T22" fmla="*/ 2147483647 w 287"/>
                <a:gd name="T23" fmla="*/ 2147483647 h 242"/>
                <a:gd name="T24" fmla="*/ 2147483647 w 287"/>
                <a:gd name="T25" fmla="*/ 2147483647 h 242"/>
                <a:gd name="T26" fmla="*/ 2147483647 w 287"/>
                <a:gd name="T27" fmla="*/ 2147483647 h 242"/>
                <a:gd name="T28" fmla="*/ 2147483647 w 287"/>
                <a:gd name="T29" fmla="*/ 2147483647 h 242"/>
                <a:gd name="T30" fmla="*/ 2147483647 w 287"/>
                <a:gd name="T31" fmla="*/ 2147483647 h 242"/>
                <a:gd name="T32" fmla="*/ 2147483647 w 287"/>
                <a:gd name="T33" fmla="*/ 2147483647 h 242"/>
                <a:gd name="T34" fmla="*/ 2147483647 w 287"/>
                <a:gd name="T35" fmla="*/ 2147483647 h 242"/>
                <a:gd name="T36" fmla="*/ 2147483647 w 287"/>
                <a:gd name="T37" fmla="*/ 2147483647 h 242"/>
                <a:gd name="T38" fmla="*/ 2147483647 w 287"/>
                <a:gd name="T39" fmla="*/ 2147483647 h 242"/>
                <a:gd name="T40" fmla="*/ 2147483647 w 287"/>
                <a:gd name="T41" fmla="*/ 2147483647 h 242"/>
                <a:gd name="T42" fmla="*/ 2147483647 w 287"/>
                <a:gd name="T43" fmla="*/ 0 h 2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42">
                  <a:moveTo>
                    <a:pt x="271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5" y="23"/>
                    <a:pt x="235" y="23"/>
                    <a:pt x="235" y="23"/>
                  </a:cubicBezTo>
                  <a:cubicBezTo>
                    <a:pt x="231" y="71"/>
                    <a:pt x="192" y="109"/>
                    <a:pt x="143" y="109"/>
                  </a:cubicBezTo>
                  <a:cubicBezTo>
                    <a:pt x="94" y="109"/>
                    <a:pt x="54" y="70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8" y="76"/>
                    <a:pt x="71" y="113"/>
                    <a:pt x="114" y="125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197" y="242"/>
                    <a:pt x="197" y="242"/>
                    <a:pt x="197" y="242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172" y="213"/>
                    <a:pt x="172" y="213"/>
                    <a:pt x="172" y="21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215" y="113"/>
                    <a:pt x="248" y="76"/>
                    <a:pt x="254" y="31"/>
                  </a:cubicBezTo>
                  <a:cubicBezTo>
                    <a:pt x="271" y="31"/>
                    <a:pt x="271" y="31"/>
                    <a:pt x="271" y="31"/>
                  </a:cubicBezTo>
                  <a:cubicBezTo>
                    <a:pt x="280" y="31"/>
                    <a:pt x="287" y="24"/>
                    <a:pt x="287" y="16"/>
                  </a:cubicBezTo>
                  <a:cubicBezTo>
                    <a:pt x="287" y="7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9" name="Freeform 210"/>
            <p:cNvSpPr>
              <a:spLocks/>
            </p:cNvSpPr>
            <p:nvPr/>
          </p:nvSpPr>
          <p:spPr bwMode="auto">
            <a:xfrm>
              <a:off x="10546924" y="282638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0" name="Freeform 211"/>
            <p:cNvSpPr>
              <a:spLocks/>
            </p:cNvSpPr>
            <p:nvPr/>
          </p:nvSpPr>
          <p:spPr bwMode="auto">
            <a:xfrm>
              <a:off x="10318712" y="2836403"/>
              <a:ext cx="552163" cy="544370"/>
            </a:xfrm>
            <a:custGeom>
              <a:avLst/>
              <a:gdLst>
                <a:gd name="T0" fmla="*/ 2147483647 w 317"/>
                <a:gd name="T1" fmla="*/ 2147483647 h 313"/>
                <a:gd name="T2" fmla="*/ 2147483647 w 317"/>
                <a:gd name="T3" fmla="*/ 2147483647 h 313"/>
                <a:gd name="T4" fmla="*/ 2147483647 w 317"/>
                <a:gd name="T5" fmla="*/ 2147483647 h 313"/>
                <a:gd name="T6" fmla="*/ 2147483647 w 317"/>
                <a:gd name="T7" fmla="*/ 2147483647 h 313"/>
                <a:gd name="T8" fmla="*/ 2147483647 w 317"/>
                <a:gd name="T9" fmla="*/ 2147483647 h 313"/>
                <a:gd name="T10" fmla="*/ 2147483647 w 317"/>
                <a:gd name="T11" fmla="*/ 2147483647 h 313"/>
                <a:gd name="T12" fmla="*/ 2147483647 w 317"/>
                <a:gd name="T13" fmla="*/ 0 h 313"/>
                <a:gd name="T14" fmla="*/ 0 w 317"/>
                <a:gd name="T15" fmla="*/ 2147483647 h 313"/>
                <a:gd name="T16" fmla="*/ 0 w 317"/>
                <a:gd name="T17" fmla="*/ 2147483647 h 313"/>
                <a:gd name="T18" fmla="*/ 2147483647 w 317"/>
                <a:gd name="T19" fmla="*/ 2147483647 h 313"/>
                <a:gd name="T20" fmla="*/ 2147483647 w 317"/>
                <a:gd name="T21" fmla="*/ 2147483647 h 313"/>
                <a:gd name="T22" fmla="*/ 2147483647 w 317"/>
                <a:gd name="T23" fmla="*/ 2147483647 h 313"/>
                <a:gd name="T24" fmla="*/ 2147483647 w 317"/>
                <a:gd name="T25" fmla="*/ 2147483647 h 313"/>
                <a:gd name="T26" fmla="*/ 2147483647 w 317"/>
                <a:gd name="T27" fmla="*/ 2147483647 h 3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" h="313">
                  <a:moveTo>
                    <a:pt x="209" y="206"/>
                  </a:moveTo>
                  <a:cubicBezTo>
                    <a:pt x="234" y="206"/>
                    <a:pt x="234" y="206"/>
                    <a:pt x="234" y="206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191" y="106"/>
                    <a:pt x="158" y="69"/>
                    <a:pt x="152" y="24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27" y="24"/>
                    <a:pt x="120" y="17"/>
                    <a:pt x="120" y="9"/>
                  </a:cubicBezTo>
                  <a:cubicBezTo>
                    <a:pt x="120" y="6"/>
                    <a:pt x="120" y="3"/>
                    <a:pt x="122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35" y="313"/>
                    <a:pt x="79" y="313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209" y="235"/>
                    <a:pt x="209" y="235"/>
                    <a:pt x="209" y="235"/>
                  </a:cubicBezTo>
                  <a:lnTo>
                    <a:pt x="209" y="206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4" name="组合 96"/>
          <p:cNvGrpSpPr>
            <a:grpSpLocks/>
          </p:cNvGrpSpPr>
          <p:nvPr/>
        </p:nvGrpSpPr>
        <p:grpSpPr bwMode="auto">
          <a:xfrm>
            <a:off x="1955800" y="4002088"/>
            <a:ext cx="903288" cy="904875"/>
            <a:chOff x="2041525" y="3619260"/>
            <a:chExt cx="903725" cy="904391"/>
          </a:xfrm>
        </p:grpSpPr>
        <p:sp>
          <p:nvSpPr>
            <p:cNvPr id="34011" name="Freeform 477"/>
            <p:cNvSpPr>
              <a:spLocks/>
            </p:cNvSpPr>
            <p:nvPr/>
          </p:nvSpPr>
          <p:spPr bwMode="auto">
            <a:xfrm>
              <a:off x="2041525" y="3619260"/>
              <a:ext cx="903725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2" name="Freeform 478"/>
            <p:cNvSpPr>
              <a:spLocks/>
            </p:cNvSpPr>
            <p:nvPr/>
          </p:nvSpPr>
          <p:spPr bwMode="auto">
            <a:xfrm>
              <a:off x="2219078" y="3836712"/>
              <a:ext cx="726172" cy="686938"/>
            </a:xfrm>
            <a:custGeom>
              <a:avLst/>
              <a:gdLst>
                <a:gd name="T0" fmla="*/ 2147483647 w 462"/>
                <a:gd name="T1" fmla="*/ 2147483647 h 437"/>
                <a:gd name="T2" fmla="*/ 2147483647 w 462"/>
                <a:gd name="T3" fmla="*/ 2147483647 h 437"/>
                <a:gd name="T4" fmla="*/ 0 w 462"/>
                <a:gd name="T5" fmla="*/ 2147483647 h 437"/>
                <a:gd name="T6" fmla="*/ 2147483647 w 462"/>
                <a:gd name="T7" fmla="*/ 2147483647 h 437"/>
                <a:gd name="T8" fmla="*/ 2147483647 w 462"/>
                <a:gd name="T9" fmla="*/ 0 h 437"/>
                <a:gd name="T10" fmla="*/ 2147483647 w 462"/>
                <a:gd name="T11" fmla="*/ 2147483647 h 437"/>
                <a:gd name="T12" fmla="*/ 2147483647 w 462"/>
                <a:gd name="T13" fmla="*/ 2147483647 h 437"/>
                <a:gd name="T14" fmla="*/ 2147483647 w 462"/>
                <a:gd name="T15" fmla="*/ 2147483647 h 437"/>
                <a:gd name="T16" fmla="*/ 2147483647 w 462"/>
                <a:gd name="T17" fmla="*/ 2147483647 h 437"/>
                <a:gd name="T18" fmla="*/ 2147483647 w 462"/>
                <a:gd name="T19" fmla="*/ 2147483647 h 437"/>
                <a:gd name="T20" fmla="*/ 2147483647 w 462"/>
                <a:gd name="T21" fmla="*/ 2147483647 h 437"/>
                <a:gd name="T22" fmla="*/ 2147483647 w 462"/>
                <a:gd name="T23" fmla="*/ 2147483647 h 4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2" h="437">
                  <a:moveTo>
                    <a:pt x="23" y="298"/>
                  </a:moveTo>
                  <a:cubicBezTo>
                    <a:pt x="77" y="215"/>
                    <a:pt x="77" y="215"/>
                    <a:pt x="77" y="2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462" y="219"/>
                    <a:pt x="462" y="219"/>
                    <a:pt x="462" y="219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2" y="371"/>
                    <a:pt x="396" y="437"/>
                    <a:pt x="315" y="437"/>
                  </a:cubicBezTo>
                  <a:cubicBezTo>
                    <a:pt x="162" y="437"/>
                    <a:pt x="162" y="437"/>
                    <a:pt x="162" y="437"/>
                  </a:cubicBezTo>
                  <a:lnTo>
                    <a:pt x="23" y="298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3" name="Freeform 502"/>
            <p:cNvSpPr>
              <a:spLocks/>
            </p:cNvSpPr>
            <p:nvPr/>
          </p:nvSpPr>
          <p:spPr bwMode="auto">
            <a:xfrm>
              <a:off x="2207773" y="3830062"/>
              <a:ext cx="571229" cy="412296"/>
            </a:xfrm>
            <a:custGeom>
              <a:avLst/>
              <a:gdLst>
                <a:gd name="T0" fmla="*/ 2147483647 w 363"/>
                <a:gd name="T1" fmla="*/ 2147483647 h 262"/>
                <a:gd name="T2" fmla="*/ 2147483647 w 363"/>
                <a:gd name="T3" fmla="*/ 2147483647 h 262"/>
                <a:gd name="T4" fmla="*/ 2147483647 w 363"/>
                <a:gd name="T5" fmla="*/ 2147483647 h 262"/>
                <a:gd name="T6" fmla="*/ 2147483647 w 363"/>
                <a:gd name="T7" fmla="*/ 2147483647 h 262"/>
                <a:gd name="T8" fmla="*/ 2147483647 w 363"/>
                <a:gd name="T9" fmla="*/ 2147483647 h 262"/>
                <a:gd name="T10" fmla="*/ 2147483647 w 363"/>
                <a:gd name="T11" fmla="*/ 2147483647 h 262"/>
                <a:gd name="T12" fmla="*/ 2147483647 w 363"/>
                <a:gd name="T13" fmla="*/ 2147483647 h 262"/>
                <a:gd name="T14" fmla="*/ 0 w 363"/>
                <a:gd name="T15" fmla="*/ 2147483647 h 262"/>
                <a:gd name="T16" fmla="*/ 2147483647 w 363"/>
                <a:gd name="T17" fmla="*/ 2147483647 h 262"/>
                <a:gd name="T18" fmla="*/ 2147483647 w 363"/>
                <a:gd name="T19" fmla="*/ 2147483647 h 262"/>
                <a:gd name="T20" fmla="*/ 2147483647 w 363"/>
                <a:gd name="T21" fmla="*/ 2147483647 h 262"/>
                <a:gd name="T22" fmla="*/ 2147483647 w 363"/>
                <a:gd name="T23" fmla="*/ 2147483647 h 262"/>
                <a:gd name="T24" fmla="*/ 2147483647 w 363"/>
                <a:gd name="T25" fmla="*/ 2147483647 h 262"/>
                <a:gd name="T26" fmla="*/ 2147483647 w 363"/>
                <a:gd name="T27" fmla="*/ 2147483647 h 262"/>
                <a:gd name="T28" fmla="*/ 2147483647 w 363"/>
                <a:gd name="T29" fmla="*/ 0 h 262"/>
                <a:gd name="T30" fmla="*/ 2147483647 w 363"/>
                <a:gd name="T31" fmla="*/ 0 h 262"/>
                <a:gd name="T32" fmla="*/ 2147483647 w 363"/>
                <a:gd name="T33" fmla="*/ 2147483647 h 262"/>
                <a:gd name="T34" fmla="*/ 2147483647 w 363"/>
                <a:gd name="T35" fmla="*/ 2147483647 h 262"/>
                <a:gd name="T36" fmla="*/ 2147483647 w 363"/>
                <a:gd name="T37" fmla="*/ 2147483647 h 262"/>
                <a:gd name="T38" fmla="*/ 2147483647 w 363"/>
                <a:gd name="T39" fmla="*/ 2147483647 h 262"/>
                <a:gd name="T40" fmla="*/ 2147483647 w 363"/>
                <a:gd name="T41" fmla="*/ 2147483647 h 262"/>
                <a:gd name="T42" fmla="*/ 2147483647 w 363"/>
                <a:gd name="T43" fmla="*/ 2147483647 h 262"/>
                <a:gd name="T44" fmla="*/ 2147483647 w 363"/>
                <a:gd name="T45" fmla="*/ 2147483647 h 262"/>
                <a:gd name="T46" fmla="*/ 2147483647 w 363"/>
                <a:gd name="T47" fmla="*/ 2147483647 h 262"/>
                <a:gd name="T48" fmla="*/ 2147483647 w 363"/>
                <a:gd name="T49" fmla="*/ 2147483647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3" h="262">
                  <a:moveTo>
                    <a:pt x="338" y="249"/>
                  </a:moveTo>
                  <a:cubicBezTo>
                    <a:pt x="338" y="262"/>
                    <a:pt x="338" y="262"/>
                    <a:pt x="338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94" y="262"/>
                    <a:pt x="94" y="262"/>
                    <a:pt x="94" y="262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11" y="150"/>
                    <a:pt x="0" y="140"/>
                    <a:pt x="0" y="127"/>
                  </a:cubicBezTo>
                  <a:cubicBezTo>
                    <a:pt x="0" y="114"/>
                    <a:pt x="11" y="103"/>
                    <a:pt x="25" y="103"/>
                  </a:cubicBezTo>
                  <a:cubicBezTo>
                    <a:pt x="36" y="103"/>
                    <a:pt x="46" y="111"/>
                    <a:pt x="48" y="121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92" y="53"/>
                    <a:pt x="103" y="39"/>
                    <a:pt x="120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5" y="5"/>
                    <a:pt x="140" y="0"/>
                    <a:pt x="14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63" y="39"/>
                    <a:pt x="268" y="48"/>
                    <a:pt x="279" y="65"/>
                  </a:cubicBezTo>
                  <a:cubicBezTo>
                    <a:pt x="315" y="121"/>
                    <a:pt x="315" y="121"/>
                    <a:pt x="315" y="121"/>
                  </a:cubicBezTo>
                  <a:cubicBezTo>
                    <a:pt x="317" y="111"/>
                    <a:pt x="327" y="103"/>
                    <a:pt x="338" y="103"/>
                  </a:cubicBezTo>
                  <a:cubicBezTo>
                    <a:pt x="352" y="103"/>
                    <a:pt x="363" y="114"/>
                    <a:pt x="363" y="127"/>
                  </a:cubicBezTo>
                  <a:cubicBezTo>
                    <a:pt x="363" y="140"/>
                    <a:pt x="352" y="150"/>
                    <a:pt x="338" y="150"/>
                  </a:cubicBezTo>
                  <a:lnTo>
                    <a:pt x="338" y="249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4" name="Freeform 503"/>
            <p:cNvSpPr>
              <a:spLocks/>
            </p:cNvSpPr>
            <p:nvPr/>
          </p:nvSpPr>
          <p:spPr bwMode="auto">
            <a:xfrm>
              <a:off x="2311512" y="3913852"/>
              <a:ext cx="363752" cy="116374"/>
            </a:xfrm>
            <a:custGeom>
              <a:avLst/>
              <a:gdLst>
                <a:gd name="T0" fmla="*/ 0 w 231"/>
                <a:gd name="T1" fmla="*/ 2147483647 h 74"/>
                <a:gd name="T2" fmla="*/ 2147483647 w 231"/>
                <a:gd name="T3" fmla="*/ 2147483647 h 74"/>
                <a:gd name="T4" fmla="*/ 2147483647 w 231"/>
                <a:gd name="T5" fmla="*/ 2147483647 h 74"/>
                <a:gd name="T6" fmla="*/ 2147483647 w 231"/>
                <a:gd name="T7" fmla="*/ 0 h 74"/>
                <a:gd name="T8" fmla="*/ 2147483647 w 231"/>
                <a:gd name="T9" fmla="*/ 0 h 74"/>
                <a:gd name="T10" fmla="*/ 2147483647 w 231"/>
                <a:gd name="T11" fmla="*/ 2147483647 h 74"/>
                <a:gd name="T12" fmla="*/ 0 w 231"/>
                <a:gd name="T13" fmla="*/ 214748364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1" h="74">
                  <a:moveTo>
                    <a:pt x="0" y="74"/>
                  </a:moveTo>
                  <a:cubicBezTo>
                    <a:pt x="231" y="74"/>
                    <a:pt x="231" y="74"/>
                    <a:pt x="231" y="74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189" y="8"/>
                    <a:pt x="185" y="0"/>
                    <a:pt x="1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0"/>
                    <a:pt x="40" y="12"/>
                    <a:pt x="33" y="23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5" name="Oval 504"/>
            <p:cNvSpPr>
              <a:spLocks noChangeArrowheads="1"/>
            </p:cNvSpPr>
            <p:nvPr/>
          </p:nvSpPr>
          <p:spPr bwMode="auto">
            <a:xfrm>
              <a:off x="2274272" y="4075445"/>
              <a:ext cx="94429" cy="957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6" name="Oval 505"/>
            <p:cNvSpPr>
              <a:spLocks noChangeArrowheads="1"/>
            </p:cNvSpPr>
            <p:nvPr/>
          </p:nvSpPr>
          <p:spPr bwMode="auto">
            <a:xfrm>
              <a:off x="2616744" y="4075445"/>
              <a:ext cx="95759" cy="957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7" name="Oval 506"/>
            <p:cNvSpPr>
              <a:spLocks noChangeArrowheads="1"/>
            </p:cNvSpPr>
            <p:nvPr/>
          </p:nvSpPr>
          <p:spPr bwMode="auto">
            <a:xfrm>
              <a:off x="2281587" y="4084755"/>
              <a:ext cx="79134" cy="7913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8" name="Oval 507"/>
            <p:cNvSpPr>
              <a:spLocks noChangeArrowheads="1"/>
            </p:cNvSpPr>
            <p:nvPr/>
          </p:nvSpPr>
          <p:spPr bwMode="auto">
            <a:xfrm>
              <a:off x="2626054" y="4084755"/>
              <a:ext cx="79134" cy="7913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19" name="Freeform 508"/>
            <p:cNvSpPr>
              <a:spLocks noEditPoints="1"/>
            </p:cNvSpPr>
            <p:nvPr/>
          </p:nvSpPr>
          <p:spPr bwMode="auto">
            <a:xfrm>
              <a:off x="2247008" y="4227729"/>
              <a:ext cx="492760" cy="85119"/>
            </a:xfrm>
            <a:custGeom>
              <a:avLst/>
              <a:gdLst>
                <a:gd name="T0" fmla="*/ 2147483647 w 313"/>
                <a:gd name="T1" fmla="*/ 0 h 54"/>
                <a:gd name="T2" fmla="*/ 2147483647 w 313"/>
                <a:gd name="T3" fmla="*/ 2147483647 h 54"/>
                <a:gd name="T4" fmla="*/ 2147483647 w 313"/>
                <a:gd name="T5" fmla="*/ 2147483647 h 54"/>
                <a:gd name="T6" fmla="*/ 2147483647 w 313"/>
                <a:gd name="T7" fmla="*/ 2147483647 h 54"/>
                <a:gd name="T8" fmla="*/ 2147483647 w 313"/>
                <a:gd name="T9" fmla="*/ 2147483647 h 54"/>
                <a:gd name="T10" fmla="*/ 2147483647 w 313"/>
                <a:gd name="T11" fmla="*/ 0 h 54"/>
                <a:gd name="T12" fmla="*/ 2147483647 w 313"/>
                <a:gd name="T13" fmla="*/ 0 h 54"/>
                <a:gd name="T14" fmla="*/ 2147483647 w 313"/>
                <a:gd name="T15" fmla="*/ 0 h 54"/>
                <a:gd name="T16" fmla="*/ 2147483647 w 313"/>
                <a:gd name="T17" fmla="*/ 2147483647 h 54"/>
                <a:gd name="T18" fmla="*/ 2147483647 w 313"/>
                <a:gd name="T19" fmla="*/ 2147483647 h 54"/>
                <a:gd name="T20" fmla="*/ 2147483647 w 313"/>
                <a:gd name="T21" fmla="*/ 2147483647 h 54"/>
                <a:gd name="T22" fmla="*/ 0 w 313"/>
                <a:gd name="T23" fmla="*/ 2147483647 h 54"/>
                <a:gd name="T24" fmla="*/ 0 w 313"/>
                <a:gd name="T25" fmla="*/ 0 h 54"/>
                <a:gd name="T26" fmla="*/ 2147483647 w 313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54">
                  <a:moveTo>
                    <a:pt x="313" y="0"/>
                  </a:moveTo>
                  <a:cubicBezTo>
                    <a:pt x="313" y="37"/>
                    <a:pt x="313" y="37"/>
                    <a:pt x="313" y="37"/>
                  </a:cubicBezTo>
                  <a:cubicBezTo>
                    <a:pt x="313" y="46"/>
                    <a:pt x="306" y="54"/>
                    <a:pt x="296" y="54"/>
                  </a:cubicBezTo>
                  <a:cubicBezTo>
                    <a:pt x="261" y="54"/>
                    <a:pt x="261" y="54"/>
                    <a:pt x="261" y="54"/>
                  </a:cubicBezTo>
                  <a:cubicBezTo>
                    <a:pt x="252" y="54"/>
                    <a:pt x="244" y="46"/>
                    <a:pt x="244" y="37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313" y="0"/>
                    <a:pt x="313" y="0"/>
                    <a:pt x="313" y="0"/>
                  </a:cubicBezTo>
                  <a:close/>
                  <a:moveTo>
                    <a:pt x="69" y="0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46"/>
                    <a:pt x="61" y="54"/>
                    <a:pt x="52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7" y="54"/>
                    <a:pt x="0" y="46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0" name="Rectangle 509"/>
            <p:cNvSpPr>
              <a:spLocks noChangeArrowheads="1"/>
            </p:cNvSpPr>
            <p:nvPr/>
          </p:nvSpPr>
          <p:spPr bwMode="auto">
            <a:xfrm>
              <a:off x="2415916" y="4181179"/>
              <a:ext cx="155608" cy="45219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21" name="Freeform 510"/>
            <p:cNvSpPr>
              <a:spLocks/>
            </p:cNvSpPr>
            <p:nvPr/>
          </p:nvSpPr>
          <p:spPr bwMode="auto">
            <a:xfrm>
              <a:off x="2429881" y="3841367"/>
              <a:ext cx="127014" cy="49874"/>
            </a:xfrm>
            <a:custGeom>
              <a:avLst/>
              <a:gdLst>
                <a:gd name="T0" fmla="*/ 0 w 81"/>
                <a:gd name="T1" fmla="*/ 2147483647 h 32"/>
                <a:gd name="T2" fmla="*/ 0 w 81"/>
                <a:gd name="T3" fmla="*/ 2147483647 h 32"/>
                <a:gd name="T4" fmla="*/ 2147483647 w 81"/>
                <a:gd name="T5" fmla="*/ 0 h 32"/>
                <a:gd name="T6" fmla="*/ 2147483647 w 81"/>
                <a:gd name="T7" fmla="*/ 0 h 32"/>
                <a:gd name="T8" fmla="*/ 2147483647 w 81"/>
                <a:gd name="T9" fmla="*/ 2147483647 h 32"/>
                <a:gd name="T10" fmla="*/ 2147483647 w 81"/>
                <a:gd name="T11" fmla="*/ 2147483647 h 32"/>
                <a:gd name="T12" fmla="*/ 0 w 8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32">
                  <a:moveTo>
                    <a:pt x="0" y="3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6" y="0"/>
                    <a:pt x="81" y="4"/>
                    <a:pt x="81" y="9"/>
                  </a:cubicBezTo>
                  <a:cubicBezTo>
                    <a:pt x="81" y="32"/>
                    <a:pt x="81" y="32"/>
                    <a:pt x="81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2" name="Freeform 511"/>
            <p:cNvSpPr>
              <a:spLocks noEditPoints="1"/>
            </p:cNvSpPr>
            <p:nvPr/>
          </p:nvSpPr>
          <p:spPr bwMode="auto">
            <a:xfrm>
              <a:off x="2450496" y="3852007"/>
              <a:ext cx="86449" cy="28594"/>
            </a:xfrm>
            <a:custGeom>
              <a:avLst/>
              <a:gdLst>
                <a:gd name="T0" fmla="*/ 2147483647 w 130"/>
                <a:gd name="T1" fmla="*/ 2147483647 h 43"/>
                <a:gd name="T2" fmla="*/ 2147483647 w 130"/>
                <a:gd name="T3" fmla="*/ 2147483647 h 43"/>
                <a:gd name="T4" fmla="*/ 2147483647 w 130"/>
                <a:gd name="T5" fmla="*/ 2147483647 h 43"/>
                <a:gd name="T6" fmla="*/ 2147483647 w 130"/>
                <a:gd name="T7" fmla="*/ 2147483647 h 43"/>
                <a:gd name="T8" fmla="*/ 2147483647 w 130"/>
                <a:gd name="T9" fmla="*/ 0 h 43"/>
                <a:gd name="T10" fmla="*/ 2147483647 w 130"/>
                <a:gd name="T11" fmla="*/ 0 h 43"/>
                <a:gd name="T12" fmla="*/ 2147483647 w 130"/>
                <a:gd name="T13" fmla="*/ 2147483647 h 43"/>
                <a:gd name="T14" fmla="*/ 2147483647 w 130"/>
                <a:gd name="T15" fmla="*/ 2147483647 h 43"/>
                <a:gd name="T16" fmla="*/ 2147483647 w 130"/>
                <a:gd name="T17" fmla="*/ 2147483647 h 43"/>
                <a:gd name="T18" fmla="*/ 2147483647 w 130"/>
                <a:gd name="T19" fmla="*/ 2147483647 h 43"/>
                <a:gd name="T20" fmla="*/ 2147483647 w 130"/>
                <a:gd name="T21" fmla="*/ 2147483647 h 43"/>
                <a:gd name="T22" fmla="*/ 2147483647 w 130"/>
                <a:gd name="T23" fmla="*/ 2147483647 h 43"/>
                <a:gd name="T24" fmla="*/ 2147483647 w 130"/>
                <a:gd name="T25" fmla="*/ 2147483647 h 43"/>
                <a:gd name="T26" fmla="*/ 2147483647 w 130"/>
                <a:gd name="T27" fmla="*/ 0 h 43"/>
                <a:gd name="T28" fmla="*/ 2147483647 w 130"/>
                <a:gd name="T29" fmla="*/ 0 h 43"/>
                <a:gd name="T30" fmla="*/ 2147483647 w 130"/>
                <a:gd name="T31" fmla="*/ 2147483647 h 43"/>
                <a:gd name="T32" fmla="*/ 2147483647 w 130"/>
                <a:gd name="T33" fmla="*/ 0 h 43"/>
                <a:gd name="T34" fmla="*/ 2147483647 w 130"/>
                <a:gd name="T35" fmla="*/ 0 h 43"/>
                <a:gd name="T36" fmla="*/ 2147483647 w 130"/>
                <a:gd name="T37" fmla="*/ 2147483647 h 43"/>
                <a:gd name="T38" fmla="*/ 2147483647 w 130"/>
                <a:gd name="T39" fmla="*/ 2147483647 h 43"/>
                <a:gd name="T40" fmla="*/ 2147483647 w 130"/>
                <a:gd name="T41" fmla="*/ 2147483647 h 43"/>
                <a:gd name="T42" fmla="*/ 2147483647 w 130"/>
                <a:gd name="T43" fmla="*/ 2147483647 h 43"/>
                <a:gd name="T44" fmla="*/ 2147483647 w 130"/>
                <a:gd name="T45" fmla="*/ 2147483647 h 43"/>
                <a:gd name="T46" fmla="*/ 2147483647 w 130"/>
                <a:gd name="T47" fmla="*/ 2147483647 h 43"/>
                <a:gd name="T48" fmla="*/ 2147483647 w 130"/>
                <a:gd name="T49" fmla="*/ 2147483647 h 43"/>
                <a:gd name="T50" fmla="*/ 2147483647 w 130"/>
                <a:gd name="T51" fmla="*/ 2147483647 h 43"/>
                <a:gd name="T52" fmla="*/ 2147483647 w 130"/>
                <a:gd name="T53" fmla="*/ 0 h 43"/>
                <a:gd name="T54" fmla="*/ 2147483647 w 130"/>
                <a:gd name="T55" fmla="*/ 0 h 43"/>
                <a:gd name="T56" fmla="*/ 2147483647 w 130"/>
                <a:gd name="T57" fmla="*/ 2147483647 h 43"/>
                <a:gd name="T58" fmla="*/ 2147483647 w 130"/>
                <a:gd name="T59" fmla="*/ 2147483647 h 43"/>
                <a:gd name="T60" fmla="*/ 2147483647 w 130"/>
                <a:gd name="T61" fmla="*/ 0 h 43"/>
                <a:gd name="T62" fmla="*/ 2147483647 w 130"/>
                <a:gd name="T63" fmla="*/ 0 h 43"/>
                <a:gd name="T64" fmla="*/ 2147483647 w 130"/>
                <a:gd name="T65" fmla="*/ 2147483647 h 43"/>
                <a:gd name="T66" fmla="*/ 2147483647 w 130"/>
                <a:gd name="T67" fmla="*/ 2147483647 h 43"/>
                <a:gd name="T68" fmla="*/ 2147483647 w 130"/>
                <a:gd name="T69" fmla="*/ 0 h 43"/>
                <a:gd name="T70" fmla="*/ 2147483647 w 130"/>
                <a:gd name="T71" fmla="*/ 0 h 43"/>
                <a:gd name="T72" fmla="*/ 2147483647 w 130"/>
                <a:gd name="T73" fmla="*/ 0 h 43"/>
                <a:gd name="T74" fmla="*/ 2147483647 w 130"/>
                <a:gd name="T75" fmla="*/ 0 h 43"/>
                <a:gd name="T76" fmla="*/ 2147483647 w 130"/>
                <a:gd name="T77" fmla="*/ 2147483647 h 43"/>
                <a:gd name="T78" fmla="*/ 2147483647 w 130"/>
                <a:gd name="T79" fmla="*/ 2147483647 h 43"/>
                <a:gd name="T80" fmla="*/ 2147483647 w 130"/>
                <a:gd name="T81" fmla="*/ 2147483647 h 43"/>
                <a:gd name="T82" fmla="*/ 2147483647 w 130"/>
                <a:gd name="T83" fmla="*/ 2147483647 h 43"/>
                <a:gd name="T84" fmla="*/ 2147483647 w 130"/>
                <a:gd name="T85" fmla="*/ 2147483647 h 43"/>
                <a:gd name="T86" fmla="*/ 2147483647 w 130"/>
                <a:gd name="T87" fmla="*/ 2147483647 h 43"/>
                <a:gd name="T88" fmla="*/ 2147483647 w 130"/>
                <a:gd name="T89" fmla="*/ 2147483647 h 43"/>
                <a:gd name="T90" fmla="*/ 2147483647 w 130"/>
                <a:gd name="T91" fmla="*/ 2147483647 h 43"/>
                <a:gd name="T92" fmla="*/ 2147483647 w 130"/>
                <a:gd name="T93" fmla="*/ 2147483647 h 43"/>
                <a:gd name="T94" fmla="*/ 2147483647 w 130"/>
                <a:gd name="T95" fmla="*/ 0 h 43"/>
                <a:gd name="T96" fmla="*/ 2147483647 w 130"/>
                <a:gd name="T97" fmla="*/ 2147483647 h 43"/>
                <a:gd name="T98" fmla="*/ 2147483647 w 130"/>
                <a:gd name="T99" fmla="*/ 2147483647 h 43"/>
                <a:gd name="T100" fmla="*/ 0 w 130"/>
                <a:gd name="T101" fmla="*/ 2147483647 h 43"/>
                <a:gd name="T102" fmla="*/ 0 w 130"/>
                <a:gd name="T103" fmla="*/ 0 h 43"/>
                <a:gd name="T104" fmla="*/ 2147483647 w 130"/>
                <a:gd name="T105" fmla="*/ 0 h 43"/>
                <a:gd name="T106" fmla="*/ 2147483647 w 130"/>
                <a:gd name="T107" fmla="*/ 2147483647 h 43"/>
                <a:gd name="T108" fmla="*/ 2147483647 w 130"/>
                <a:gd name="T109" fmla="*/ 2147483647 h 43"/>
                <a:gd name="T110" fmla="*/ 2147483647 w 130"/>
                <a:gd name="T111" fmla="*/ 2147483647 h 43"/>
                <a:gd name="T112" fmla="*/ 2147483647 w 130"/>
                <a:gd name="T113" fmla="*/ 2147483647 h 43"/>
                <a:gd name="T114" fmla="*/ 2147483647 w 130"/>
                <a:gd name="T115" fmla="*/ 2147483647 h 43"/>
                <a:gd name="T116" fmla="*/ 2147483647 w 130"/>
                <a:gd name="T117" fmla="*/ 2147483647 h 43"/>
                <a:gd name="T118" fmla="*/ 2147483647 w 130"/>
                <a:gd name="T119" fmla="*/ 2147483647 h 43"/>
                <a:gd name="T120" fmla="*/ 2147483647 w 130"/>
                <a:gd name="T121" fmla="*/ 2147483647 h 43"/>
                <a:gd name="T122" fmla="*/ 2147483647 w 130"/>
                <a:gd name="T123" fmla="*/ 2147483647 h 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0" h="43">
                  <a:moveTo>
                    <a:pt x="54" y="33"/>
                  </a:moveTo>
                  <a:lnTo>
                    <a:pt x="54" y="26"/>
                  </a:lnTo>
                  <a:lnTo>
                    <a:pt x="59" y="26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75" y="43"/>
                  </a:lnTo>
                  <a:lnTo>
                    <a:pt x="66" y="43"/>
                  </a:lnTo>
                  <a:lnTo>
                    <a:pt x="61" y="33"/>
                  </a:lnTo>
                  <a:lnTo>
                    <a:pt x="54" y="33"/>
                  </a:lnTo>
                  <a:close/>
                  <a:moveTo>
                    <a:pt x="75" y="43"/>
                  </a:moveTo>
                  <a:lnTo>
                    <a:pt x="89" y="19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6" y="15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01" y="22"/>
                  </a:lnTo>
                  <a:lnTo>
                    <a:pt x="115" y="43"/>
                  </a:lnTo>
                  <a:lnTo>
                    <a:pt x="106" y="43"/>
                  </a:lnTo>
                  <a:lnTo>
                    <a:pt x="96" y="29"/>
                  </a:lnTo>
                  <a:lnTo>
                    <a:pt x="87" y="43"/>
                  </a:lnTo>
                  <a:lnTo>
                    <a:pt x="75" y="43"/>
                  </a:lnTo>
                  <a:close/>
                  <a:moveTo>
                    <a:pt x="120" y="43"/>
                  </a:moveTo>
                  <a:lnTo>
                    <a:pt x="120" y="0"/>
                  </a:lnTo>
                  <a:lnTo>
                    <a:pt x="130" y="0"/>
                  </a:lnTo>
                  <a:lnTo>
                    <a:pt x="130" y="43"/>
                  </a:lnTo>
                  <a:lnTo>
                    <a:pt x="120" y="43"/>
                  </a:lnTo>
                  <a:close/>
                  <a:moveTo>
                    <a:pt x="33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3" y="0"/>
                  </a:lnTo>
                  <a:close/>
                  <a:moveTo>
                    <a:pt x="54" y="0"/>
                  </a:moveTo>
                  <a:lnTo>
                    <a:pt x="49" y="0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40" y="43"/>
                  </a:lnTo>
                  <a:lnTo>
                    <a:pt x="44" y="33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47" y="26"/>
                  </a:lnTo>
                  <a:lnTo>
                    <a:pt x="54" y="10"/>
                  </a:lnTo>
                  <a:lnTo>
                    <a:pt x="54" y="0"/>
                  </a:lnTo>
                  <a:close/>
                  <a:moveTo>
                    <a:pt x="14" y="43"/>
                  </a:moveTo>
                  <a:lnTo>
                    <a:pt x="1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21" y="7"/>
                  </a:lnTo>
                  <a:lnTo>
                    <a:pt x="21" y="43"/>
                  </a:lnTo>
                  <a:lnTo>
                    <a:pt x="14" y="43"/>
                  </a:lnTo>
                  <a:close/>
                  <a:moveTo>
                    <a:pt x="33" y="38"/>
                  </a:moveTo>
                  <a:lnTo>
                    <a:pt x="30" y="43"/>
                  </a:lnTo>
                  <a:lnTo>
                    <a:pt x="33" y="43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3" name="Rectangle 512"/>
            <p:cNvSpPr>
              <a:spLocks noChangeArrowheads="1"/>
            </p:cNvSpPr>
            <p:nvPr/>
          </p:nvSpPr>
          <p:spPr bwMode="auto">
            <a:xfrm>
              <a:off x="2390646" y="4100715"/>
              <a:ext cx="205483" cy="10640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24" name="Freeform 513"/>
            <p:cNvSpPr>
              <a:spLocks/>
            </p:cNvSpPr>
            <p:nvPr/>
          </p:nvSpPr>
          <p:spPr bwMode="auto">
            <a:xfrm>
              <a:off x="2390646" y="4119335"/>
              <a:ext cx="205483" cy="7980"/>
            </a:xfrm>
            <a:custGeom>
              <a:avLst/>
              <a:gdLst>
                <a:gd name="T0" fmla="*/ 0 w 131"/>
                <a:gd name="T1" fmla="*/ 0 h 5"/>
                <a:gd name="T2" fmla="*/ 2147483647 w 131"/>
                <a:gd name="T3" fmla="*/ 0 h 5"/>
                <a:gd name="T4" fmla="*/ 2147483647 w 131"/>
                <a:gd name="T5" fmla="*/ 2147483647 h 5"/>
                <a:gd name="T6" fmla="*/ 0 w 131"/>
                <a:gd name="T7" fmla="*/ 2147483647 h 5"/>
                <a:gd name="T8" fmla="*/ 0 w 13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5">
                  <a:moveTo>
                    <a:pt x="0" y="0"/>
                  </a:moveTo>
                  <a:cubicBezTo>
                    <a:pt x="44" y="0"/>
                    <a:pt x="87" y="0"/>
                    <a:pt x="131" y="0"/>
                  </a:cubicBezTo>
                  <a:cubicBezTo>
                    <a:pt x="131" y="2"/>
                    <a:pt x="131" y="3"/>
                    <a:pt x="131" y="5"/>
                  </a:cubicBezTo>
                  <a:cubicBezTo>
                    <a:pt x="87" y="5"/>
                    <a:pt x="44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5" name="Rectangle 514"/>
            <p:cNvSpPr>
              <a:spLocks noChangeArrowheads="1"/>
            </p:cNvSpPr>
            <p:nvPr/>
          </p:nvSpPr>
          <p:spPr bwMode="auto">
            <a:xfrm>
              <a:off x="2390646" y="4136624"/>
              <a:ext cx="205483" cy="6650"/>
            </a:xfrm>
            <a:prstGeom prst="rect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5" name="组合 112"/>
          <p:cNvGrpSpPr>
            <a:grpSpLocks/>
          </p:cNvGrpSpPr>
          <p:nvPr/>
        </p:nvGrpSpPr>
        <p:grpSpPr bwMode="auto">
          <a:xfrm>
            <a:off x="746125" y="4002088"/>
            <a:ext cx="904875" cy="904875"/>
            <a:chOff x="2041525" y="5869596"/>
            <a:chExt cx="903725" cy="904391"/>
          </a:xfrm>
        </p:grpSpPr>
        <p:sp>
          <p:nvSpPr>
            <p:cNvPr id="34007" name="Freeform 481"/>
            <p:cNvSpPr>
              <a:spLocks/>
            </p:cNvSpPr>
            <p:nvPr/>
          </p:nvSpPr>
          <p:spPr bwMode="auto">
            <a:xfrm>
              <a:off x="2041525" y="5869596"/>
              <a:ext cx="903725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C9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8" name="Freeform 482"/>
            <p:cNvSpPr>
              <a:spLocks/>
            </p:cNvSpPr>
            <p:nvPr/>
          </p:nvSpPr>
          <p:spPr bwMode="auto">
            <a:xfrm>
              <a:off x="2241023" y="6083724"/>
              <a:ext cx="704227" cy="690263"/>
            </a:xfrm>
            <a:custGeom>
              <a:avLst/>
              <a:gdLst>
                <a:gd name="T0" fmla="*/ 2147483647 w 448"/>
                <a:gd name="T1" fmla="*/ 2147483647 h 439"/>
                <a:gd name="T2" fmla="*/ 2147483647 w 448"/>
                <a:gd name="T3" fmla="*/ 2147483647 h 439"/>
                <a:gd name="T4" fmla="*/ 2147483647 w 448"/>
                <a:gd name="T5" fmla="*/ 0 h 439"/>
                <a:gd name="T6" fmla="*/ 2147483647 w 448"/>
                <a:gd name="T7" fmla="*/ 2147483647 h 439"/>
                <a:gd name="T8" fmla="*/ 2147483647 w 448"/>
                <a:gd name="T9" fmla="*/ 2147483647 h 439"/>
                <a:gd name="T10" fmla="*/ 2147483647 w 448"/>
                <a:gd name="T11" fmla="*/ 2147483647 h 439"/>
                <a:gd name="T12" fmla="*/ 2147483647 w 448"/>
                <a:gd name="T13" fmla="*/ 2147483647 h 439"/>
                <a:gd name="T14" fmla="*/ 2147483647 w 448"/>
                <a:gd name="T15" fmla="*/ 2147483647 h 439"/>
                <a:gd name="T16" fmla="*/ 2147483647 w 448"/>
                <a:gd name="T17" fmla="*/ 2147483647 h 439"/>
                <a:gd name="T18" fmla="*/ 2147483647 w 448"/>
                <a:gd name="T19" fmla="*/ 2147483647 h 439"/>
                <a:gd name="T20" fmla="*/ 2147483647 w 448"/>
                <a:gd name="T21" fmla="*/ 2147483647 h 439"/>
                <a:gd name="T22" fmla="*/ 0 w 448"/>
                <a:gd name="T23" fmla="*/ 2147483647 h 439"/>
                <a:gd name="T24" fmla="*/ 2147483647 w 448"/>
                <a:gd name="T25" fmla="*/ 2147483647 h 439"/>
                <a:gd name="T26" fmla="*/ 2147483647 w 448"/>
                <a:gd name="T27" fmla="*/ 2147483647 h 439"/>
                <a:gd name="T28" fmla="*/ 2147483647 w 448"/>
                <a:gd name="T29" fmla="*/ 2147483647 h 4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8" h="439">
                  <a:moveTo>
                    <a:pt x="109" y="55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62"/>
                    <a:pt x="275" y="62"/>
                    <a:pt x="275" y="62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448" y="194"/>
                    <a:pt x="448" y="194"/>
                    <a:pt x="448" y="194"/>
                  </a:cubicBezTo>
                  <a:cubicBezTo>
                    <a:pt x="448" y="293"/>
                    <a:pt x="448" y="293"/>
                    <a:pt x="448" y="293"/>
                  </a:cubicBezTo>
                  <a:cubicBezTo>
                    <a:pt x="448" y="373"/>
                    <a:pt x="382" y="439"/>
                    <a:pt x="301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46" y="55"/>
                    <a:pt x="46" y="55"/>
                    <a:pt x="46" y="55"/>
                  </a:cubicBezTo>
                  <a:lnTo>
                    <a:pt x="109" y="55"/>
                  </a:lnTo>
                  <a:close/>
                </a:path>
              </a:pathLst>
            </a:custGeom>
            <a:solidFill>
              <a:srgbClr val="8F3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9" name="Freeform 536"/>
            <p:cNvSpPr>
              <a:spLocks/>
            </p:cNvSpPr>
            <p:nvPr/>
          </p:nvSpPr>
          <p:spPr bwMode="auto">
            <a:xfrm>
              <a:off x="2401286" y="6079069"/>
              <a:ext cx="184203" cy="91104"/>
            </a:xfrm>
            <a:custGeom>
              <a:avLst/>
              <a:gdLst>
                <a:gd name="T0" fmla="*/ 2147483647 w 117"/>
                <a:gd name="T1" fmla="*/ 0 h 58"/>
                <a:gd name="T2" fmla="*/ 2147483647 w 117"/>
                <a:gd name="T3" fmla="*/ 0 h 58"/>
                <a:gd name="T4" fmla="*/ 2147483647 w 117"/>
                <a:gd name="T5" fmla="*/ 2147483647 h 58"/>
                <a:gd name="T6" fmla="*/ 2147483647 w 117"/>
                <a:gd name="T7" fmla="*/ 2147483647 h 58"/>
                <a:gd name="T8" fmla="*/ 2147483647 w 117"/>
                <a:gd name="T9" fmla="*/ 2147483647 h 58"/>
                <a:gd name="T10" fmla="*/ 2147483647 w 117"/>
                <a:gd name="T11" fmla="*/ 2147483647 h 58"/>
                <a:gd name="T12" fmla="*/ 2147483647 w 117"/>
                <a:gd name="T13" fmla="*/ 2147483647 h 58"/>
                <a:gd name="T14" fmla="*/ 2147483647 w 117"/>
                <a:gd name="T15" fmla="*/ 2147483647 h 58"/>
                <a:gd name="T16" fmla="*/ 2147483647 w 117"/>
                <a:gd name="T17" fmla="*/ 2147483647 h 58"/>
                <a:gd name="T18" fmla="*/ 2147483647 w 117"/>
                <a:gd name="T19" fmla="*/ 2147483647 h 58"/>
                <a:gd name="T20" fmla="*/ 0 w 117"/>
                <a:gd name="T21" fmla="*/ 2147483647 h 58"/>
                <a:gd name="T22" fmla="*/ 0 w 117"/>
                <a:gd name="T23" fmla="*/ 2147483647 h 58"/>
                <a:gd name="T24" fmla="*/ 2147483647 w 11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" h="58">
                  <a:moveTo>
                    <a:pt x="16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9" y="0"/>
                    <a:pt x="117" y="7"/>
                    <a:pt x="117" y="16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16"/>
                    <a:pt x="99" y="13"/>
                    <a:pt x="95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8" y="13"/>
                    <a:pt x="14" y="16"/>
                    <a:pt x="14" y="21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0" name="Freeform 537"/>
            <p:cNvSpPr>
              <a:spLocks noEditPoints="1"/>
            </p:cNvSpPr>
            <p:nvPr/>
          </p:nvSpPr>
          <p:spPr bwMode="auto">
            <a:xfrm>
              <a:off x="2227058" y="6170173"/>
              <a:ext cx="532659" cy="400991"/>
            </a:xfrm>
            <a:custGeom>
              <a:avLst/>
              <a:gdLst>
                <a:gd name="T0" fmla="*/ 2147483647 w 339"/>
                <a:gd name="T1" fmla="*/ 0 h 255"/>
                <a:gd name="T2" fmla="*/ 2147483647 w 339"/>
                <a:gd name="T3" fmla="*/ 0 h 255"/>
                <a:gd name="T4" fmla="*/ 2147483647 w 339"/>
                <a:gd name="T5" fmla="*/ 2147483647 h 255"/>
                <a:gd name="T6" fmla="*/ 2147483647 w 339"/>
                <a:gd name="T7" fmla="*/ 2147483647 h 255"/>
                <a:gd name="T8" fmla="*/ 0 w 339"/>
                <a:gd name="T9" fmla="*/ 2147483647 h 255"/>
                <a:gd name="T10" fmla="*/ 0 w 339"/>
                <a:gd name="T11" fmla="*/ 2147483647 h 255"/>
                <a:gd name="T12" fmla="*/ 2147483647 w 339"/>
                <a:gd name="T13" fmla="*/ 0 h 255"/>
                <a:gd name="T14" fmla="*/ 2147483647 w 339"/>
                <a:gd name="T15" fmla="*/ 0 h 255"/>
                <a:gd name="T16" fmla="*/ 2147483647 w 339"/>
                <a:gd name="T17" fmla="*/ 0 h 255"/>
                <a:gd name="T18" fmla="*/ 2147483647 w 339"/>
                <a:gd name="T19" fmla="*/ 2147483647 h 255"/>
                <a:gd name="T20" fmla="*/ 2147483647 w 339"/>
                <a:gd name="T21" fmla="*/ 2147483647 h 255"/>
                <a:gd name="T22" fmla="*/ 2147483647 w 339"/>
                <a:gd name="T23" fmla="*/ 0 h 255"/>
                <a:gd name="T24" fmla="*/ 2147483647 w 339"/>
                <a:gd name="T25" fmla="*/ 0 h 255"/>
                <a:gd name="T26" fmla="*/ 2147483647 w 339"/>
                <a:gd name="T27" fmla="*/ 0 h 255"/>
                <a:gd name="T28" fmla="*/ 2147483647 w 339"/>
                <a:gd name="T29" fmla="*/ 2147483647 h 255"/>
                <a:gd name="T30" fmla="*/ 2147483647 w 339"/>
                <a:gd name="T31" fmla="*/ 2147483647 h 255"/>
                <a:gd name="T32" fmla="*/ 2147483647 w 339"/>
                <a:gd name="T33" fmla="*/ 2147483647 h 255"/>
                <a:gd name="T34" fmla="*/ 2147483647 w 339"/>
                <a:gd name="T35" fmla="*/ 2147483647 h 255"/>
                <a:gd name="T36" fmla="*/ 2147483647 w 339"/>
                <a:gd name="T37" fmla="*/ 0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9" h="255">
                  <a:moveTo>
                    <a:pt x="37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17" y="255"/>
                    <a:pt x="0" y="239"/>
                    <a:pt x="0" y="2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lose/>
                  <a:moveTo>
                    <a:pt x="88" y="0"/>
                  </a:moveTo>
                  <a:cubicBezTo>
                    <a:pt x="251" y="0"/>
                    <a:pt x="251" y="0"/>
                    <a:pt x="251" y="0"/>
                  </a:cubicBezTo>
                  <a:cubicBezTo>
                    <a:pt x="251" y="255"/>
                    <a:pt x="251" y="255"/>
                    <a:pt x="251" y="255"/>
                  </a:cubicBezTo>
                  <a:cubicBezTo>
                    <a:pt x="88" y="255"/>
                    <a:pt x="88" y="255"/>
                    <a:pt x="88" y="255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284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322" y="0"/>
                    <a:pt x="339" y="16"/>
                    <a:pt x="339" y="36"/>
                  </a:cubicBezTo>
                  <a:cubicBezTo>
                    <a:pt x="339" y="218"/>
                    <a:pt x="339" y="218"/>
                    <a:pt x="339" y="218"/>
                  </a:cubicBezTo>
                  <a:cubicBezTo>
                    <a:pt x="339" y="239"/>
                    <a:pt x="322" y="255"/>
                    <a:pt x="302" y="255"/>
                  </a:cubicBezTo>
                  <a:cubicBezTo>
                    <a:pt x="284" y="255"/>
                    <a:pt x="284" y="255"/>
                    <a:pt x="284" y="255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6" name="组合 117"/>
          <p:cNvGrpSpPr>
            <a:grpSpLocks/>
          </p:cNvGrpSpPr>
          <p:nvPr/>
        </p:nvGrpSpPr>
        <p:grpSpPr bwMode="auto">
          <a:xfrm>
            <a:off x="5591175" y="4002088"/>
            <a:ext cx="904875" cy="904875"/>
            <a:chOff x="5417695" y="3619260"/>
            <a:chExt cx="904391" cy="904391"/>
          </a:xfrm>
        </p:grpSpPr>
        <p:sp>
          <p:nvSpPr>
            <p:cNvPr id="34001" name="Freeform 489"/>
            <p:cNvSpPr>
              <a:spLocks/>
            </p:cNvSpPr>
            <p:nvPr/>
          </p:nvSpPr>
          <p:spPr bwMode="auto">
            <a:xfrm>
              <a:off x="5417695" y="3619260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6" y="575"/>
                    <a:pt x="146" y="575"/>
                    <a:pt x="146" y="575"/>
                  </a:cubicBezTo>
                  <a:cubicBezTo>
                    <a:pt x="66" y="575"/>
                    <a:pt x="0" y="509"/>
                    <a:pt x="0" y="42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A8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2" name="Freeform 490"/>
            <p:cNvSpPr>
              <a:spLocks/>
            </p:cNvSpPr>
            <p:nvPr/>
          </p:nvSpPr>
          <p:spPr bwMode="auto">
            <a:xfrm>
              <a:off x="5530744" y="3855332"/>
              <a:ext cx="791342" cy="668318"/>
            </a:xfrm>
            <a:custGeom>
              <a:avLst/>
              <a:gdLst>
                <a:gd name="T0" fmla="*/ 2147483647 w 503"/>
                <a:gd name="T1" fmla="*/ 2147483647 h 425"/>
                <a:gd name="T2" fmla="*/ 2147483647 w 503"/>
                <a:gd name="T3" fmla="*/ 0 h 425"/>
                <a:gd name="T4" fmla="*/ 2147483647 w 503"/>
                <a:gd name="T5" fmla="*/ 2147483647 h 425"/>
                <a:gd name="T6" fmla="*/ 2147483647 w 503"/>
                <a:gd name="T7" fmla="*/ 2147483647 h 425"/>
                <a:gd name="T8" fmla="*/ 2147483647 w 503"/>
                <a:gd name="T9" fmla="*/ 2147483647 h 425"/>
                <a:gd name="T10" fmla="*/ 2147483647 w 503"/>
                <a:gd name="T11" fmla="*/ 2147483647 h 425"/>
                <a:gd name="T12" fmla="*/ 0 w 503"/>
                <a:gd name="T13" fmla="*/ 2147483647 h 425"/>
                <a:gd name="T14" fmla="*/ 2147483647 w 503"/>
                <a:gd name="T15" fmla="*/ 2147483647 h 4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425">
                  <a:moveTo>
                    <a:pt x="347" y="3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503" y="125"/>
                    <a:pt x="503" y="125"/>
                    <a:pt x="503" y="125"/>
                  </a:cubicBezTo>
                  <a:cubicBezTo>
                    <a:pt x="503" y="278"/>
                    <a:pt x="503" y="278"/>
                    <a:pt x="503" y="278"/>
                  </a:cubicBezTo>
                  <a:cubicBezTo>
                    <a:pt x="503" y="359"/>
                    <a:pt x="437" y="425"/>
                    <a:pt x="356" y="425"/>
                  </a:cubicBezTo>
                  <a:cubicBezTo>
                    <a:pt x="146" y="425"/>
                    <a:pt x="146" y="425"/>
                    <a:pt x="146" y="425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47" y="30"/>
                    <a:pt x="347" y="30"/>
                    <a:pt x="347" y="30"/>
                  </a:cubicBez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3" name="Freeform 491"/>
            <p:cNvSpPr>
              <a:spLocks/>
            </p:cNvSpPr>
            <p:nvPr/>
          </p:nvSpPr>
          <p:spPr bwMode="auto">
            <a:xfrm>
              <a:off x="5516779" y="3850677"/>
              <a:ext cx="704893" cy="441556"/>
            </a:xfrm>
            <a:custGeom>
              <a:avLst/>
              <a:gdLst>
                <a:gd name="T0" fmla="*/ 2147483647 w 448"/>
                <a:gd name="T1" fmla="*/ 0 h 281"/>
                <a:gd name="T2" fmla="*/ 2147483647 w 448"/>
                <a:gd name="T3" fmla="*/ 0 h 281"/>
                <a:gd name="T4" fmla="*/ 2147483647 w 448"/>
                <a:gd name="T5" fmla="*/ 2147483647 h 281"/>
                <a:gd name="T6" fmla="*/ 2147483647 w 448"/>
                <a:gd name="T7" fmla="*/ 2147483647 h 281"/>
                <a:gd name="T8" fmla="*/ 2147483647 w 448"/>
                <a:gd name="T9" fmla="*/ 2147483647 h 281"/>
                <a:gd name="T10" fmla="*/ 2147483647 w 448"/>
                <a:gd name="T11" fmla="*/ 2147483647 h 281"/>
                <a:gd name="T12" fmla="*/ 2147483647 w 448"/>
                <a:gd name="T13" fmla="*/ 2147483647 h 281"/>
                <a:gd name="T14" fmla="*/ 2147483647 w 448"/>
                <a:gd name="T15" fmla="*/ 2147483647 h 281"/>
                <a:gd name="T16" fmla="*/ 2147483647 w 448"/>
                <a:gd name="T17" fmla="*/ 2147483647 h 281"/>
                <a:gd name="T18" fmla="*/ 2147483647 w 448"/>
                <a:gd name="T19" fmla="*/ 2147483647 h 281"/>
                <a:gd name="T20" fmla="*/ 2147483647 w 448"/>
                <a:gd name="T21" fmla="*/ 2147483647 h 281"/>
                <a:gd name="T22" fmla="*/ 2147483647 w 448"/>
                <a:gd name="T23" fmla="*/ 2147483647 h 281"/>
                <a:gd name="T24" fmla="*/ 0 w 448"/>
                <a:gd name="T25" fmla="*/ 2147483647 h 281"/>
                <a:gd name="T26" fmla="*/ 0 w 448"/>
                <a:gd name="T27" fmla="*/ 2147483647 h 281"/>
                <a:gd name="T28" fmla="*/ 0 w 448"/>
                <a:gd name="T29" fmla="*/ 2147483647 h 281"/>
                <a:gd name="T30" fmla="*/ 0 w 448"/>
                <a:gd name="T31" fmla="*/ 2147483647 h 281"/>
                <a:gd name="T32" fmla="*/ 2147483647 w 448"/>
                <a:gd name="T33" fmla="*/ 2147483647 h 281"/>
                <a:gd name="T34" fmla="*/ 2147483647 w 448"/>
                <a:gd name="T35" fmla="*/ 2147483647 h 281"/>
                <a:gd name="T36" fmla="*/ 2147483647 w 448"/>
                <a:gd name="T37" fmla="*/ 2147483647 h 281"/>
                <a:gd name="T38" fmla="*/ 2147483647 w 448"/>
                <a:gd name="T39" fmla="*/ 2147483647 h 281"/>
                <a:gd name="T40" fmla="*/ 2147483647 w 448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8" h="281">
                  <a:moveTo>
                    <a:pt x="69" y="0"/>
                  </a:moveTo>
                  <a:cubicBezTo>
                    <a:pt x="379" y="0"/>
                    <a:pt x="379" y="0"/>
                    <a:pt x="379" y="0"/>
                  </a:cubicBezTo>
                  <a:cubicBezTo>
                    <a:pt x="385" y="0"/>
                    <a:pt x="390" y="5"/>
                    <a:pt x="390" y="12"/>
                  </a:cubicBezTo>
                  <a:cubicBezTo>
                    <a:pt x="390" y="226"/>
                    <a:pt x="390" y="226"/>
                    <a:pt x="390" y="226"/>
                  </a:cubicBezTo>
                  <a:cubicBezTo>
                    <a:pt x="390" y="233"/>
                    <a:pt x="385" y="238"/>
                    <a:pt x="379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65"/>
                    <a:pt x="448" y="265"/>
                    <a:pt x="448" y="265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48" y="277"/>
                    <a:pt x="444" y="281"/>
                    <a:pt x="440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38"/>
                    <a:pt x="58" y="238"/>
                    <a:pt x="58" y="238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63" y="238"/>
                    <a:pt x="58" y="233"/>
                    <a:pt x="58" y="226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5"/>
                    <a:pt x="63" y="0"/>
                    <a:pt x="69" y="0"/>
                  </a:cubicBezTo>
                  <a:close/>
                </a:path>
              </a:pathLst>
            </a:custGeom>
            <a:solidFill>
              <a:srgbClr val="FC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4" name="Rectangle 515"/>
            <p:cNvSpPr>
              <a:spLocks noChangeArrowheads="1"/>
            </p:cNvSpPr>
            <p:nvPr/>
          </p:nvSpPr>
          <p:spPr bwMode="auto">
            <a:xfrm>
              <a:off x="5634482" y="3889912"/>
              <a:ext cx="468820" cy="273977"/>
            </a:xfrm>
            <a:prstGeom prst="rect">
              <a:avLst/>
            </a:pr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005" name="Freeform 598"/>
            <p:cNvSpPr>
              <a:spLocks noEditPoints="1"/>
            </p:cNvSpPr>
            <p:nvPr/>
          </p:nvSpPr>
          <p:spPr bwMode="auto">
            <a:xfrm>
              <a:off x="5741546" y="3983011"/>
              <a:ext cx="256687" cy="91104"/>
            </a:xfrm>
            <a:custGeom>
              <a:avLst/>
              <a:gdLst>
                <a:gd name="T0" fmla="*/ 2147483647 w 386"/>
                <a:gd name="T1" fmla="*/ 2147483647 h 137"/>
                <a:gd name="T2" fmla="*/ 0 w 386"/>
                <a:gd name="T3" fmla="*/ 0 h 137"/>
                <a:gd name="T4" fmla="*/ 2147483647 w 386"/>
                <a:gd name="T5" fmla="*/ 0 h 137"/>
                <a:gd name="T6" fmla="*/ 2147483647 w 386"/>
                <a:gd name="T7" fmla="*/ 2147483647 h 137"/>
                <a:gd name="T8" fmla="*/ 2147483647 w 386"/>
                <a:gd name="T9" fmla="*/ 0 h 137"/>
                <a:gd name="T10" fmla="*/ 2147483647 w 386"/>
                <a:gd name="T11" fmla="*/ 0 h 137"/>
                <a:gd name="T12" fmla="*/ 2147483647 w 386"/>
                <a:gd name="T13" fmla="*/ 2147483647 h 137"/>
                <a:gd name="T14" fmla="*/ 2147483647 w 386"/>
                <a:gd name="T15" fmla="*/ 0 h 137"/>
                <a:gd name="T16" fmla="*/ 2147483647 w 386"/>
                <a:gd name="T17" fmla="*/ 0 h 137"/>
                <a:gd name="T18" fmla="*/ 2147483647 w 386"/>
                <a:gd name="T19" fmla="*/ 2147483647 h 137"/>
                <a:gd name="T20" fmla="*/ 2147483647 w 386"/>
                <a:gd name="T21" fmla="*/ 2147483647 h 137"/>
                <a:gd name="T22" fmla="*/ 2147483647 w 386"/>
                <a:gd name="T23" fmla="*/ 2147483647 h 137"/>
                <a:gd name="T24" fmla="*/ 2147483647 w 386"/>
                <a:gd name="T25" fmla="*/ 2147483647 h 137"/>
                <a:gd name="T26" fmla="*/ 2147483647 w 386"/>
                <a:gd name="T27" fmla="*/ 2147483647 h 137"/>
                <a:gd name="T28" fmla="*/ 2147483647 w 386"/>
                <a:gd name="T29" fmla="*/ 2147483647 h 137"/>
                <a:gd name="T30" fmla="*/ 2147483647 w 386"/>
                <a:gd name="T31" fmla="*/ 2147483647 h 137"/>
                <a:gd name="T32" fmla="*/ 2147483647 w 386"/>
                <a:gd name="T33" fmla="*/ 0 h 137"/>
                <a:gd name="T34" fmla="*/ 2147483647 w 386"/>
                <a:gd name="T35" fmla="*/ 0 h 137"/>
                <a:gd name="T36" fmla="*/ 2147483647 w 386"/>
                <a:gd name="T37" fmla="*/ 2147483647 h 137"/>
                <a:gd name="T38" fmla="*/ 2147483647 w 386"/>
                <a:gd name="T39" fmla="*/ 2147483647 h 137"/>
                <a:gd name="T40" fmla="*/ 2147483647 w 386"/>
                <a:gd name="T41" fmla="*/ 2147483647 h 137"/>
                <a:gd name="T42" fmla="*/ 2147483647 w 386"/>
                <a:gd name="T43" fmla="*/ 2147483647 h 137"/>
                <a:gd name="T44" fmla="*/ 2147483647 w 386"/>
                <a:gd name="T45" fmla="*/ 0 h 137"/>
                <a:gd name="T46" fmla="*/ 2147483647 w 386"/>
                <a:gd name="T47" fmla="*/ 0 h 137"/>
                <a:gd name="T48" fmla="*/ 2147483647 w 386"/>
                <a:gd name="T49" fmla="*/ 2147483647 h 137"/>
                <a:gd name="T50" fmla="*/ 2147483647 w 386"/>
                <a:gd name="T51" fmla="*/ 2147483647 h 137"/>
                <a:gd name="T52" fmla="*/ 2147483647 w 386"/>
                <a:gd name="T53" fmla="*/ 2147483647 h 137"/>
                <a:gd name="T54" fmla="*/ 2147483647 w 386"/>
                <a:gd name="T55" fmla="*/ 2147483647 h 137"/>
                <a:gd name="T56" fmla="*/ 2147483647 w 386"/>
                <a:gd name="T57" fmla="*/ 2147483647 h 137"/>
                <a:gd name="T58" fmla="*/ 2147483647 w 386"/>
                <a:gd name="T59" fmla="*/ 2147483647 h 137"/>
                <a:gd name="T60" fmla="*/ 2147483647 w 386"/>
                <a:gd name="T61" fmla="*/ 2147483647 h 137"/>
                <a:gd name="T62" fmla="*/ 2147483647 w 386"/>
                <a:gd name="T63" fmla="*/ 2147483647 h 137"/>
                <a:gd name="T64" fmla="*/ 2147483647 w 386"/>
                <a:gd name="T65" fmla="*/ 2147483647 h 137"/>
                <a:gd name="T66" fmla="*/ 2147483647 w 386"/>
                <a:gd name="T67" fmla="*/ 2147483647 h 137"/>
                <a:gd name="T68" fmla="*/ 2147483647 w 386"/>
                <a:gd name="T69" fmla="*/ 0 h 137"/>
                <a:gd name="T70" fmla="*/ 2147483647 w 386"/>
                <a:gd name="T71" fmla="*/ 0 h 137"/>
                <a:gd name="T72" fmla="*/ 2147483647 w 386"/>
                <a:gd name="T73" fmla="*/ 2147483647 h 137"/>
                <a:gd name="T74" fmla="*/ 2147483647 w 386"/>
                <a:gd name="T75" fmla="*/ 21474836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86" h="137">
                  <a:moveTo>
                    <a:pt x="26" y="13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38" y="94"/>
                  </a:lnTo>
                  <a:lnTo>
                    <a:pt x="59" y="0"/>
                  </a:lnTo>
                  <a:lnTo>
                    <a:pt x="88" y="0"/>
                  </a:lnTo>
                  <a:lnTo>
                    <a:pt x="107" y="94"/>
                  </a:lnTo>
                  <a:lnTo>
                    <a:pt x="123" y="0"/>
                  </a:lnTo>
                  <a:lnTo>
                    <a:pt x="147" y="0"/>
                  </a:lnTo>
                  <a:lnTo>
                    <a:pt x="119" y="137"/>
                  </a:lnTo>
                  <a:lnTo>
                    <a:pt x="95" y="137"/>
                  </a:lnTo>
                  <a:lnTo>
                    <a:pt x="74" y="35"/>
                  </a:lnTo>
                  <a:lnTo>
                    <a:pt x="50" y="137"/>
                  </a:lnTo>
                  <a:lnTo>
                    <a:pt x="26" y="137"/>
                  </a:lnTo>
                  <a:close/>
                  <a:moveTo>
                    <a:pt x="156" y="137"/>
                  </a:moveTo>
                  <a:lnTo>
                    <a:pt x="156" y="0"/>
                  </a:lnTo>
                  <a:lnTo>
                    <a:pt x="180" y="0"/>
                  </a:lnTo>
                  <a:lnTo>
                    <a:pt x="180" y="137"/>
                  </a:lnTo>
                  <a:lnTo>
                    <a:pt x="156" y="137"/>
                  </a:lnTo>
                  <a:close/>
                  <a:moveTo>
                    <a:pt x="268" y="137"/>
                  </a:moveTo>
                  <a:lnTo>
                    <a:pt x="268" y="0"/>
                  </a:lnTo>
                  <a:lnTo>
                    <a:pt x="346" y="0"/>
                  </a:lnTo>
                  <a:lnTo>
                    <a:pt x="346" y="23"/>
                  </a:lnTo>
                  <a:lnTo>
                    <a:pt x="291" y="23"/>
                  </a:lnTo>
                  <a:lnTo>
                    <a:pt x="291" y="56"/>
                  </a:lnTo>
                  <a:lnTo>
                    <a:pt x="338" y="56"/>
                  </a:lnTo>
                  <a:lnTo>
                    <a:pt x="338" y="78"/>
                  </a:lnTo>
                  <a:lnTo>
                    <a:pt x="291" y="78"/>
                  </a:lnTo>
                  <a:lnTo>
                    <a:pt x="291" y="137"/>
                  </a:lnTo>
                  <a:lnTo>
                    <a:pt x="268" y="137"/>
                  </a:lnTo>
                  <a:close/>
                  <a:moveTo>
                    <a:pt x="362" y="137"/>
                  </a:moveTo>
                  <a:lnTo>
                    <a:pt x="362" y="0"/>
                  </a:lnTo>
                  <a:lnTo>
                    <a:pt x="386" y="0"/>
                  </a:lnTo>
                  <a:lnTo>
                    <a:pt x="386" y="137"/>
                  </a:lnTo>
                  <a:lnTo>
                    <a:pt x="36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6" name="Rectangle 599"/>
            <p:cNvSpPr>
              <a:spLocks noChangeArrowheads="1"/>
            </p:cNvSpPr>
            <p:nvPr/>
          </p:nvSpPr>
          <p:spPr bwMode="auto">
            <a:xfrm>
              <a:off x="5872550" y="4023575"/>
              <a:ext cx="35910" cy="13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3807" name="组合 124"/>
          <p:cNvGrpSpPr>
            <a:grpSpLocks/>
          </p:cNvGrpSpPr>
          <p:nvPr/>
        </p:nvGrpSpPr>
        <p:grpSpPr bwMode="auto">
          <a:xfrm>
            <a:off x="3163888" y="4003675"/>
            <a:ext cx="903287" cy="901700"/>
            <a:chOff x="1643381" y="3863011"/>
            <a:chExt cx="2744152" cy="2744152"/>
          </a:xfrm>
        </p:grpSpPr>
        <p:sp>
          <p:nvSpPr>
            <p:cNvPr id="33986" name="Freeform 483"/>
            <p:cNvSpPr>
              <a:spLocks/>
            </p:cNvSpPr>
            <p:nvPr/>
          </p:nvSpPr>
          <p:spPr bwMode="auto">
            <a:xfrm>
              <a:off x="1643381" y="3863011"/>
              <a:ext cx="2744152" cy="2744152"/>
            </a:xfrm>
            <a:custGeom>
              <a:avLst/>
              <a:gdLst>
                <a:gd name="T0" fmla="*/ 2147483647 w 1290"/>
                <a:gd name="T1" fmla="*/ 2147483647 h 1290"/>
                <a:gd name="T2" fmla="*/ 2147483647 w 1290"/>
                <a:gd name="T3" fmla="*/ 2147483647 h 1290"/>
                <a:gd name="T4" fmla="*/ 2147483647 w 1290"/>
                <a:gd name="T5" fmla="*/ 2147483647 h 1290"/>
                <a:gd name="T6" fmla="*/ 2147483647 w 1290"/>
                <a:gd name="T7" fmla="*/ 2147483647 h 1290"/>
                <a:gd name="T8" fmla="*/ 0 w 1290"/>
                <a:gd name="T9" fmla="*/ 2147483647 h 1290"/>
                <a:gd name="T10" fmla="*/ 0 w 1290"/>
                <a:gd name="T11" fmla="*/ 2147483647 h 1290"/>
                <a:gd name="T12" fmla="*/ 2147483647 w 1290"/>
                <a:gd name="T13" fmla="*/ 0 h 1290"/>
                <a:gd name="T14" fmla="*/ 2147483647 w 1290"/>
                <a:gd name="T15" fmla="*/ 0 h 1290"/>
                <a:gd name="T16" fmla="*/ 2147483647 w 1290"/>
                <a:gd name="T17" fmla="*/ 2147483647 h 1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" h="1290">
                  <a:moveTo>
                    <a:pt x="1290" y="145"/>
                  </a:moveTo>
                  <a:cubicBezTo>
                    <a:pt x="1290" y="1146"/>
                    <a:pt x="1290" y="1146"/>
                    <a:pt x="1290" y="1146"/>
                  </a:cubicBezTo>
                  <a:cubicBezTo>
                    <a:pt x="1290" y="1225"/>
                    <a:pt x="1225" y="1290"/>
                    <a:pt x="1146" y="1290"/>
                  </a:cubicBezTo>
                  <a:cubicBezTo>
                    <a:pt x="144" y="1290"/>
                    <a:pt x="144" y="1290"/>
                    <a:pt x="144" y="1290"/>
                  </a:cubicBezTo>
                  <a:cubicBezTo>
                    <a:pt x="65" y="1290"/>
                    <a:pt x="0" y="1225"/>
                    <a:pt x="0" y="114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1146" y="0"/>
                    <a:pt x="1146" y="0"/>
                    <a:pt x="1146" y="0"/>
                  </a:cubicBezTo>
                  <a:cubicBezTo>
                    <a:pt x="1225" y="0"/>
                    <a:pt x="1290" y="65"/>
                    <a:pt x="1290" y="145"/>
                  </a:cubicBezTo>
                  <a:close/>
                </a:path>
              </a:pathLst>
            </a:custGeom>
            <a:solidFill>
              <a:srgbClr val="328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7" name="Freeform 484"/>
            <p:cNvSpPr>
              <a:spLocks/>
            </p:cNvSpPr>
            <p:nvPr/>
          </p:nvSpPr>
          <p:spPr bwMode="auto">
            <a:xfrm>
              <a:off x="1979767" y="4392773"/>
              <a:ext cx="2407766" cy="2214390"/>
            </a:xfrm>
            <a:custGeom>
              <a:avLst/>
              <a:gdLst>
                <a:gd name="T0" fmla="*/ 2147483647 w 1132"/>
                <a:gd name="T1" fmla="*/ 2147483647 h 1041"/>
                <a:gd name="T2" fmla="*/ 2147483647 w 1132"/>
                <a:gd name="T3" fmla="*/ 2147483647 h 1041"/>
                <a:gd name="T4" fmla="*/ 2147483647 w 1132"/>
                <a:gd name="T5" fmla="*/ 0 h 1041"/>
                <a:gd name="T6" fmla="*/ 2147483647 w 1132"/>
                <a:gd name="T7" fmla="*/ 2147483647 h 1041"/>
                <a:gd name="T8" fmla="*/ 2147483647 w 1132"/>
                <a:gd name="T9" fmla="*/ 2147483647 h 1041"/>
                <a:gd name="T10" fmla="*/ 2147483647 w 1132"/>
                <a:gd name="T11" fmla="*/ 2147483647 h 1041"/>
                <a:gd name="T12" fmla="*/ 2147483647 w 1132"/>
                <a:gd name="T13" fmla="*/ 2147483647 h 1041"/>
                <a:gd name="T14" fmla="*/ 0 w 1132"/>
                <a:gd name="T15" fmla="*/ 2147483647 h 1041"/>
                <a:gd name="T16" fmla="*/ 2147483647 w 1132"/>
                <a:gd name="T17" fmla="*/ 2147483647 h 1041"/>
                <a:gd name="T18" fmla="*/ 2147483647 w 1132"/>
                <a:gd name="T19" fmla="*/ 2147483647 h 1041"/>
                <a:gd name="T20" fmla="*/ 2147483647 w 1132"/>
                <a:gd name="T21" fmla="*/ 2147483647 h 1041"/>
                <a:gd name="T22" fmla="*/ 2147483647 w 1132"/>
                <a:gd name="T23" fmla="*/ 2147483647 h 1041"/>
                <a:gd name="T24" fmla="*/ 2147483647 w 1132"/>
                <a:gd name="T25" fmla="*/ 2147483647 h 1041"/>
                <a:gd name="T26" fmla="*/ 2147483647 w 1132"/>
                <a:gd name="T27" fmla="*/ 2147483647 h 10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32" h="1041">
                  <a:moveTo>
                    <a:pt x="147" y="378"/>
                  </a:moveTo>
                  <a:cubicBezTo>
                    <a:pt x="189" y="109"/>
                    <a:pt x="189" y="109"/>
                    <a:pt x="189" y="109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1132" y="358"/>
                    <a:pt x="1132" y="358"/>
                    <a:pt x="1132" y="358"/>
                  </a:cubicBezTo>
                  <a:cubicBezTo>
                    <a:pt x="1132" y="897"/>
                    <a:pt x="1132" y="897"/>
                    <a:pt x="1132" y="897"/>
                  </a:cubicBezTo>
                  <a:cubicBezTo>
                    <a:pt x="1132" y="978"/>
                    <a:pt x="1064" y="1041"/>
                    <a:pt x="988" y="1041"/>
                  </a:cubicBezTo>
                  <a:cubicBezTo>
                    <a:pt x="267" y="1041"/>
                    <a:pt x="267" y="1041"/>
                    <a:pt x="267" y="1041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128" y="750"/>
                    <a:pt x="128" y="750"/>
                    <a:pt x="128" y="750"/>
                  </a:cubicBezTo>
                  <a:cubicBezTo>
                    <a:pt x="71" y="701"/>
                    <a:pt x="71" y="701"/>
                    <a:pt x="71" y="701"/>
                  </a:cubicBezTo>
                  <a:cubicBezTo>
                    <a:pt x="161" y="684"/>
                    <a:pt x="161" y="684"/>
                    <a:pt x="161" y="684"/>
                  </a:cubicBezTo>
                  <a:cubicBezTo>
                    <a:pt x="77" y="602"/>
                    <a:pt x="77" y="602"/>
                    <a:pt x="77" y="602"/>
                  </a:cubicBezTo>
                  <a:cubicBezTo>
                    <a:pt x="143" y="391"/>
                    <a:pt x="143" y="391"/>
                    <a:pt x="143" y="391"/>
                  </a:cubicBezTo>
                  <a:lnTo>
                    <a:pt x="147" y="378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8" name="Freeform 586"/>
            <p:cNvSpPr>
              <a:spLocks/>
            </p:cNvSpPr>
            <p:nvPr/>
          </p:nvSpPr>
          <p:spPr bwMode="auto">
            <a:xfrm>
              <a:off x="2093994" y="5215749"/>
              <a:ext cx="378659" cy="487489"/>
            </a:xfrm>
            <a:custGeom>
              <a:avLst/>
              <a:gdLst>
                <a:gd name="T0" fmla="*/ 2147483647 w 178"/>
                <a:gd name="T1" fmla="*/ 2147483647 h 229"/>
                <a:gd name="T2" fmla="*/ 2147483647 w 178"/>
                <a:gd name="T3" fmla="*/ 2147483647 h 229"/>
                <a:gd name="T4" fmla="*/ 2147483647 w 178"/>
                <a:gd name="T5" fmla="*/ 2147483647 h 229"/>
                <a:gd name="T6" fmla="*/ 2147483647 w 178"/>
                <a:gd name="T7" fmla="*/ 2147483647 h 229"/>
                <a:gd name="T8" fmla="*/ 2147483647 w 178"/>
                <a:gd name="T9" fmla="*/ 2147483647 h 229"/>
                <a:gd name="T10" fmla="*/ 2147483647 w 178"/>
                <a:gd name="T11" fmla="*/ 2147483647 h 229"/>
                <a:gd name="T12" fmla="*/ 2147483647 w 178"/>
                <a:gd name="T13" fmla="*/ 2147483647 h 229"/>
                <a:gd name="T14" fmla="*/ 2147483647 w 178"/>
                <a:gd name="T15" fmla="*/ 2147483647 h 229"/>
                <a:gd name="T16" fmla="*/ 2147483647 w 178"/>
                <a:gd name="T17" fmla="*/ 2147483647 h 229"/>
                <a:gd name="T18" fmla="*/ 2147483647 w 178"/>
                <a:gd name="T19" fmla="*/ 2147483647 h 229"/>
                <a:gd name="T20" fmla="*/ 2147483647 w 178"/>
                <a:gd name="T21" fmla="*/ 2147483647 h 229"/>
                <a:gd name="T22" fmla="*/ 0 w 178"/>
                <a:gd name="T23" fmla="*/ 2147483647 h 229"/>
                <a:gd name="T24" fmla="*/ 2147483647 w 178"/>
                <a:gd name="T25" fmla="*/ 2147483647 h 229"/>
                <a:gd name="T26" fmla="*/ 2147483647 w 178"/>
                <a:gd name="T27" fmla="*/ 2147483647 h 229"/>
                <a:gd name="T28" fmla="*/ 2147483647 w 178"/>
                <a:gd name="T29" fmla="*/ 0 h 229"/>
                <a:gd name="T30" fmla="*/ 2147483647 w 178"/>
                <a:gd name="T31" fmla="*/ 2147483647 h 229"/>
                <a:gd name="T32" fmla="*/ 2147483647 w 178"/>
                <a:gd name="T33" fmla="*/ 2147483647 h 229"/>
                <a:gd name="T34" fmla="*/ 2147483647 w 178"/>
                <a:gd name="T35" fmla="*/ 2147483647 h 229"/>
                <a:gd name="T36" fmla="*/ 2147483647 w 178"/>
                <a:gd name="T37" fmla="*/ 2147483647 h 229"/>
                <a:gd name="T38" fmla="*/ 2147483647 w 178"/>
                <a:gd name="T39" fmla="*/ 2147483647 h 229"/>
                <a:gd name="T40" fmla="*/ 2147483647 w 178"/>
                <a:gd name="T41" fmla="*/ 2147483647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" h="229">
                  <a:moveTo>
                    <a:pt x="153" y="155"/>
                  </a:moveTo>
                  <a:cubicBezTo>
                    <a:pt x="168" y="160"/>
                    <a:pt x="178" y="174"/>
                    <a:pt x="178" y="191"/>
                  </a:cubicBezTo>
                  <a:cubicBezTo>
                    <a:pt x="178" y="212"/>
                    <a:pt x="161" y="229"/>
                    <a:pt x="140" y="229"/>
                  </a:cubicBezTo>
                  <a:cubicBezTo>
                    <a:pt x="126" y="229"/>
                    <a:pt x="115" y="223"/>
                    <a:pt x="108" y="212"/>
                  </a:cubicBezTo>
                  <a:cubicBezTo>
                    <a:pt x="103" y="215"/>
                    <a:pt x="97" y="216"/>
                    <a:pt x="91" y="216"/>
                  </a:cubicBezTo>
                  <a:cubicBezTo>
                    <a:pt x="87" y="216"/>
                    <a:pt x="83" y="216"/>
                    <a:pt x="79" y="214"/>
                  </a:cubicBezTo>
                  <a:cubicBezTo>
                    <a:pt x="72" y="222"/>
                    <a:pt x="62" y="226"/>
                    <a:pt x="51" y="226"/>
                  </a:cubicBezTo>
                  <a:cubicBezTo>
                    <a:pt x="29" y="226"/>
                    <a:pt x="12" y="209"/>
                    <a:pt x="12" y="188"/>
                  </a:cubicBezTo>
                  <a:cubicBezTo>
                    <a:pt x="12" y="179"/>
                    <a:pt x="15" y="172"/>
                    <a:pt x="19" y="165"/>
                  </a:cubicBezTo>
                  <a:cubicBezTo>
                    <a:pt x="19" y="163"/>
                    <a:pt x="18" y="160"/>
                    <a:pt x="18" y="158"/>
                  </a:cubicBezTo>
                  <a:cubicBezTo>
                    <a:pt x="18" y="148"/>
                    <a:pt x="22" y="139"/>
                    <a:pt x="28" y="132"/>
                  </a:cubicBezTo>
                  <a:cubicBezTo>
                    <a:pt x="12" y="128"/>
                    <a:pt x="0" y="113"/>
                    <a:pt x="0" y="95"/>
                  </a:cubicBezTo>
                  <a:cubicBezTo>
                    <a:pt x="0" y="74"/>
                    <a:pt x="16" y="57"/>
                    <a:pt x="37" y="56"/>
                  </a:cubicBezTo>
                  <a:cubicBezTo>
                    <a:pt x="35" y="51"/>
                    <a:pt x="33" y="45"/>
                    <a:pt x="33" y="39"/>
                  </a:cubicBezTo>
                  <a:cubicBezTo>
                    <a:pt x="33" y="18"/>
                    <a:pt x="50" y="0"/>
                    <a:pt x="72" y="0"/>
                  </a:cubicBezTo>
                  <a:cubicBezTo>
                    <a:pt x="93" y="0"/>
                    <a:pt x="110" y="18"/>
                    <a:pt x="110" y="39"/>
                  </a:cubicBezTo>
                  <a:cubicBezTo>
                    <a:pt x="114" y="37"/>
                    <a:pt x="119" y="37"/>
                    <a:pt x="123" y="37"/>
                  </a:cubicBezTo>
                  <a:cubicBezTo>
                    <a:pt x="144" y="37"/>
                    <a:pt x="162" y="54"/>
                    <a:pt x="162" y="75"/>
                  </a:cubicBezTo>
                  <a:cubicBezTo>
                    <a:pt x="162" y="86"/>
                    <a:pt x="157" y="96"/>
                    <a:pt x="150" y="103"/>
                  </a:cubicBezTo>
                  <a:cubicBezTo>
                    <a:pt x="157" y="110"/>
                    <a:pt x="161" y="120"/>
                    <a:pt x="161" y="131"/>
                  </a:cubicBezTo>
                  <a:cubicBezTo>
                    <a:pt x="161" y="140"/>
                    <a:pt x="158" y="148"/>
                    <a:pt x="153" y="155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9" name="Freeform 587"/>
            <p:cNvSpPr>
              <a:spLocks/>
            </p:cNvSpPr>
            <p:nvPr/>
          </p:nvSpPr>
          <p:spPr bwMode="auto">
            <a:xfrm>
              <a:off x="3553764" y="5249927"/>
              <a:ext cx="344481" cy="461406"/>
            </a:xfrm>
            <a:custGeom>
              <a:avLst/>
              <a:gdLst>
                <a:gd name="T0" fmla="*/ 2147483647 w 162"/>
                <a:gd name="T1" fmla="*/ 2147483647 h 217"/>
                <a:gd name="T2" fmla="*/ 2147483647 w 162"/>
                <a:gd name="T3" fmla="*/ 2147483647 h 217"/>
                <a:gd name="T4" fmla="*/ 2147483647 w 162"/>
                <a:gd name="T5" fmla="*/ 2147483647 h 217"/>
                <a:gd name="T6" fmla="*/ 2147483647 w 162"/>
                <a:gd name="T7" fmla="*/ 2147483647 h 217"/>
                <a:gd name="T8" fmla="*/ 2147483647 w 162"/>
                <a:gd name="T9" fmla="*/ 2147483647 h 217"/>
                <a:gd name="T10" fmla="*/ 2147483647 w 162"/>
                <a:gd name="T11" fmla="*/ 2147483647 h 217"/>
                <a:gd name="T12" fmla="*/ 0 w 162"/>
                <a:gd name="T13" fmla="*/ 2147483647 h 217"/>
                <a:gd name="T14" fmla="*/ 2147483647 w 162"/>
                <a:gd name="T15" fmla="*/ 2147483647 h 217"/>
                <a:gd name="T16" fmla="*/ 2147483647 w 162"/>
                <a:gd name="T17" fmla="*/ 2147483647 h 217"/>
                <a:gd name="T18" fmla="*/ 2147483647 w 162"/>
                <a:gd name="T19" fmla="*/ 0 h 217"/>
                <a:gd name="T20" fmla="*/ 2147483647 w 162"/>
                <a:gd name="T21" fmla="*/ 2147483647 h 217"/>
                <a:gd name="T22" fmla="*/ 2147483647 w 162"/>
                <a:gd name="T23" fmla="*/ 2147483647 h 217"/>
                <a:gd name="T24" fmla="*/ 2147483647 w 162"/>
                <a:gd name="T25" fmla="*/ 2147483647 h 217"/>
                <a:gd name="T26" fmla="*/ 2147483647 w 162"/>
                <a:gd name="T27" fmla="*/ 2147483647 h 217"/>
                <a:gd name="T28" fmla="*/ 2147483647 w 162"/>
                <a:gd name="T29" fmla="*/ 2147483647 h 217"/>
                <a:gd name="T30" fmla="*/ 2147483647 w 162"/>
                <a:gd name="T31" fmla="*/ 2147483647 h 217"/>
                <a:gd name="T32" fmla="*/ 2147483647 w 162"/>
                <a:gd name="T33" fmla="*/ 2147483647 h 217"/>
                <a:gd name="T34" fmla="*/ 2147483647 w 162"/>
                <a:gd name="T35" fmla="*/ 2147483647 h 217"/>
                <a:gd name="T36" fmla="*/ 2147483647 w 162"/>
                <a:gd name="T37" fmla="*/ 2147483647 h 217"/>
                <a:gd name="T38" fmla="*/ 2147483647 w 162"/>
                <a:gd name="T39" fmla="*/ 2147483647 h 2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2" h="217">
                  <a:moveTo>
                    <a:pt x="72" y="198"/>
                  </a:moveTo>
                  <a:cubicBezTo>
                    <a:pt x="65" y="206"/>
                    <a:pt x="55" y="210"/>
                    <a:pt x="44" y="210"/>
                  </a:cubicBezTo>
                  <a:cubicBezTo>
                    <a:pt x="22" y="210"/>
                    <a:pt x="5" y="193"/>
                    <a:pt x="5" y="172"/>
                  </a:cubicBezTo>
                  <a:cubicBezTo>
                    <a:pt x="5" y="165"/>
                    <a:pt x="7" y="158"/>
                    <a:pt x="11" y="152"/>
                  </a:cubicBezTo>
                  <a:cubicBezTo>
                    <a:pt x="6" y="145"/>
                    <a:pt x="3" y="137"/>
                    <a:pt x="3" y="129"/>
                  </a:cubicBezTo>
                  <a:cubicBezTo>
                    <a:pt x="3" y="117"/>
                    <a:pt x="9" y="106"/>
                    <a:pt x="18" y="98"/>
                  </a:cubicBezTo>
                  <a:cubicBezTo>
                    <a:pt x="7" y="92"/>
                    <a:pt x="0" y="80"/>
                    <a:pt x="0" y="66"/>
                  </a:cubicBezTo>
                  <a:cubicBezTo>
                    <a:pt x="0" y="45"/>
                    <a:pt x="17" y="27"/>
                    <a:pt x="39" y="27"/>
                  </a:cubicBezTo>
                  <a:cubicBezTo>
                    <a:pt x="41" y="27"/>
                    <a:pt x="43" y="28"/>
                    <a:pt x="45" y="28"/>
                  </a:cubicBezTo>
                  <a:cubicBezTo>
                    <a:pt x="49" y="12"/>
                    <a:pt x="64" y="0"/>
                    <a:pt x="82" y="0"/>
                  </a:cubicBezTo>
                  <a:cubicBezTo>
                    <a:pt x="102" y="0"/>
                    <a:pt x="118" y="15"/>
                    <a:pt x="120" y="35"/>
                  </a:cubicBezTo>
                  <a:cubicBezTo>
                    <a:pt x="137" y="39"/>
                    <a:pt x="149" y="54"/>
                    <a:pt x="149" y="72"/>
                  </a:cubicBezTo>
                  <a:cubicBezTo>
                    <a:pt x="149" y="78"/>
                    <a:pt x="148" y="84"/>
                    <a:pt x="145" y="90"/>
                  </a:cubicBezTo>
                  <a:cubicBezTo>
                    <a:pt x="151" y="97"/>
                    <a:pt x="154" y="105"/>
                    <a:pt x="154" y="115"/>
                  </a:cubicBezTo>
                  <a:cubicBezTo>
                    <a:pt x="154" y="127"/>
                    <a:pt x="149" y="137"/>
                    <a:pt x="142" y="144"/>
                  </a:cubicBezTo>
                  <a:cubicBezTo>
                    <a:pt x="154" y="150"/>
                    <a:pt x="162" y="163"/>
                    <a:pt x="162" y="178"/>
                  </a:cubicBezTo>
                  <a:cubicBezTo>
                    <a:pt x="162" y="199"/>
                    <a:pt x="145" y="217"/>
                    <a:pt x="123" y="217"/>
                  </a:cubicBezTo>
                  <a:cubicBezTo>
                    <a:pt x="110" y="217"/>
                    <a:pt x="98" y="210"/>
                    <a:pt x="91" y="200"/>
                  </a:cubicBezTo>
                  <a:cubicBezTo>
                    <a:pt x="89" y="200"/>
                    <a:pt x="86" y="200"/>
                    <a:pt x="84" y="200"/>
                  </a:cubicBezTo>
                  <a:cubicBezTo>
                    <a:pt x="80" y="200"/>
                    <a:pt x="76" y="200"/>
                    <a:pt x="72" y="198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0" name="Freeform 588"/>
            <p:cNvSpPr>
              <a:spLocks/>
            </p:cNvSpPr>
            <p:nvPr/>
          </p:nvSpPr>
          <p:spPr bwMode="auto">
            <a:xfrm>
              <a:off x="3664394" y="5705038"/>
              <a:ext cx="142109" cy="55764"/>
            </a:xfrm>
            <a:custGeom>
              <a:avLst/>
              <a:gdLst>
                <a:gd name="T0" fmla="*/ 2147483647 w 67"/>
                <a:gd name="T1" fmla="*/ 2147483647 h 26"/>
                <a:gd name="T2" fmla="*/ 2147483647 w 67"/>
                <a:gd name="T3" fmla="*/ 2147483647 h 26"/>
                <a:gd name="T4" fmla="*/ 2147483647 w 67"/>
                <a:gd name="T5" fmla="*/ 2147483647 h 26"/>
                <a:gd name="T6" fmla="*/ 2147483647 w 67"/>
                <a:gd name="T7" fmla="*/ 2147483647 h 26"/>
                <a:gd name="T8" fmla="*/ 2147483647 w 67"/>
                <a:gd name="T9" fmla="*/ 2147483647 h 26"/>
                <a:gd name="T10" fmla="*/ 2147483647 w 67"/>
                <a:gd name="T11" fmla="*/ 0 h 26"/>
                <a:gd name="T12" fmla="*/ 2147483647 w 67"/>
                <a:gd name="T13" fmla="*/ 2147483647 h 26"/>
                <a:gd name="T14" fmla="*/ 0 w 67"/>
                <a:gd name="T15" fmla="*/ 2147483647 h 26"/>
                <a:gd name="T16" fmla="*/ 2147483647 w 67"/>
                <a:gd name="T17" fmla="*/ 2147483647 h 26"/>
                <a:gd name="T18" fmla="*/ 2147483647 w 67"/>
                <a:gd name="T19" fmla="*/ 2147483647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26">
                  <a:moveTo>
                    <a:pt x="65" y="26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59" y="16"/>
                    <a:pt x="53" y="14"/>
                    <a:pt x="46" y="11"/>
                  </a:cubicBezTo>
                  <a:cubicBezTo>
                    <a:pt x="41" y="8"/>
                    <a:pt x="37" y="5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29" y="1"/>
                    <a:pt x="27" y="0"/>
                    <a:pt x="24" y="0"/>
                  </a:cubicBezTo>
                  <a:cubicBezTo>
                    <a:pt x="20" y="3"/>
                    <a:pt x="17" y="5"/>
                    <a:pt x="13" y="6"/>
                  </a:cubicBezTo>
                  <a:cubicBezTo>
                    <a:pt x="9" y="8"/>
                    <a:pt x="5" y="9"/>
                    <a:pt x="0" y="10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65" y="26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1" name="Freeform 589"/>
            <p:cNvSpPr>
              <a:spLocks/>
            </p:cNvSpPr>
            <p:nvPr/>
          </p:nvSpPr>
          <p:spPr bwMode="auto">
            <a:xfrm>
              <a:off x="2219914" y="5703239"/>
              <a:ext cx="144808" cy="57563"/>
            </a:xfrm>
            <a:custGeom>
              <a:avLst/>
              <a:gdLst>
                <a:gd name="T0" fmla="*/ 2147483647 w 68"/>
                <a:gd name="T1" fmla="*/ 2147483647 h 27"/>
                <a:gd name="T2" fmla="*/ 2147483647 w 68"/>
                <a:gd name="T3" fmla="*/ 2147483647 h 27"/>
                <a:gd name="T4" fmla="*/ 2147483647 w 68"/>
                <a:gd name="T5" fmla="*/ 2147483647 h 27"/>
                <a:gd name="T6" fmla="*/ 2147483647 w 68"/>
                <a:gd name="T7" fmla="*/ 0 h 27"/>
                <a:gd name="T8" fmla="*/ 2147483647 w 68"/>
                <a:gd name="T9" fmla="*/ 0 h 27"/>
                <a:gd name="T10" fmla="*/ 2147483647 w 68"/>
                <a:gd name="T11" fmla="*/ 0 h 27"/>
                <a:gd name="T12" fmla="*/ 2147483647 w 68"/>
                <a:gd name="T13" fmla="*/ 2147483647 h 27"/>
                <a:gd name="T14" fmla="*/ 2147483647 w 68"/>
                <a:gd name="T15" fmla="*/ 2147483647 h 27"/>
                <a:gd name="T16" fmla="*/ 2147483647 w 68"/>
                <a:gd name="T17" fmla="*/ 2147483647 h 27"/>
                <a:gd name="T18" fmla="*/ 0 w 68"/>
                <a:gd name="T19" fmla="*/ 2147483647 h 27"/>
                <a:gd name="T20" fmla="*/ 2147483647 w 68"/>
                <a:gd name="T21" fmla="*/ 2147483647 h 27"/>
                <a:gd name="T22" fmla="*/ 2147483647 w 68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27">
                  <a:moveTo>
                    <a:pt x="65" y="27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4" y="12"/>
                    <a:pt x="60" y="11"/>
                    <a:pt x="56" y="9"/>
                  </a:cubicBezTo>
                  <a:cubicBezTo>
                    <a:pt x="52" y="6"/>
                    <a:pt x="48" y="4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1"/>
                    <a:pt x="36" y="2"/>
                    <a:pt x="32" y="2"/>
                  </a:cubicBezTo>
                  <a:cubicBezTo>
                    <a:pt x="29" y="2"/>
                    <a:pt x="27" y="1"/>
                    <a:pt x="24" y="1"/>
                  </a:cubicBezTo>
                  <a:cubicBezTo>
                    <a:pt x="20" y="4"/>
                    <a:pt x="17" y="6"/>
                    <a:pt x="13" y="7"/>
                  </a:cubicBezTo>
                  <a:cubicBezTo>
                    <a:pt x="9" y="9"/>
                    <a:pt x="5" y="10"/>
                    <a:pt x="0" y="11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65" y="27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2" name="Rectangle 590"/>
            <p:cNvSpPr>
              <a:spLocks noChangeArrowheads="1"/>
            </p:cNvSpPr>
            <p:nvPr/>
          </p:nvSpPr>
          <p:spPr bwMode="auto">
            <a:xfrm>
              <a:off x="2130870" y="5792282"/>
              <a:ext cx="1767374" cy="91742"/>
            </a:xfrm>
            <a:prstGeom prst="rect">
              <a:avLst/>
            </a:pr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93" name="Rectangle 591"/>
            <p:cNvSpPr>
              <a:spLocks noChangeArrowheads="1"/>
            </p:cNvSpPr>
            <p:nvPr/>
          </p:nvSpPr>
          <p:spPr bwMode="auto">
            <a:xfrm>
              <a:off x="1979767" y="5915503"/>
              <a:ext cx="2071381" cy="123222"/>
            </a:xfrm>
            <a:prstGeom prst="rect">
              <a:avLst/>
            </a:pr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94" name="Freeform 600"/>
            <p:cNvSpPr>
              <a:spLocks noEditPoints="1"/>
            </p:cNvSpPr>
            <p:nvPr/>
          </p:nvSpPr>
          <p:spPr bwMode="auto">
            <a:xfrm>
              <a:off x="2291868" y="4324417"/>
              <a:ext cx="1444480" cy="1436385"/>
            </a:xfrm>
            <a:custGeom>
              <a:avLst/>
              <a:gdLst>
                <a:gd name="T0" fmla="*/ 2147483647 w 679"/>
                <a:gd name="T1" fmla="*/ 2147483647 h 675"/>
                <a:gd name="T2" fmla="*/ 2147483647 w 679"/>
                <a:gd name="T3" fmla="*/ 2147483647 h 675"/>
                <a:gd name="T4" fmla="*/ 2147483647 w 679"/>
                <a:gd name="T5" fmla="*/ 2147483647 h 675"/>
                <a:gd name="T6" fmla="*/ 2147483647 w 679"/>
                <a:gd name="T7" fmla="*/ 2147483647 h 675"/>
                <a:gd name="T8" fmla="*/ 2147483647 w 679"/>
                <a:gd name="T9" fmla="*/ 2147483647 h 675"/>
                <a:gd name="T10" fmla="*/ 2147483647 w 679"/>
                <a:gd name="T11" fmla="*/ 2147483647 h 675"/>
                <a:gd name="T12" fmla="*/ 2147483647 w 679"/>
                <a:gd name="T13" fmla="*/ 2147483647 h 675"/>
                <a:gd name="T14" fmla="*/ 2147483647 w 679"/>
                <a:gd name="T15" fmla="*/ 2147483647 h 675"/>
                <a:gd name="T16" fmla="*/ 2147483647 w 679"/>
                <a:gd name="T17" fmla="*/ 2147483647 h 675"/>
                <a:gd name="T18" fmla="*/ 2147483647 w 679"/>
                <a:gd name="T19" fmla="*/ 0 h 675"/>
                <a:gd name="T20" fmla="*/ 2147483647 w 679"/>
                <a:gd name="T21" fmla="*/ 2147483647 h 675"/>
                <a:gd name="T22" fmla="*/ 2147483647 w 679"/>
                <a:gd name="T23" fmla="*/ 2147483647 h 675"/>
                <a:gd name="T24" fmla="*/ 2147483647 w 679"/>
                <a:gd name="T25" fmla="*/ 2147483647 h 675"/>
                <a:gd name="T26" fmla="*/ 2147483647 w 679"/>
                <a:gd name="T27" fmla="*/ 2147483647 h 675"/>
                <a:gd name="T28" fmla="*/ 2147483647 w 679"/>
                <a:gd name="T29" fmla="*/ 2147483647 h 675"/>
                <a:gd name="T30" fmla="*/ 2147483647 w 679"/>
                <a:gd name="T31" fmla="*/ 2147483647 h 675"/>
                <a:gd name="T32" fmla="*/ 2147483647 w 679"/>
                <a:gd name="T33" fmla="*/ 2147483647 h 675"/>
                <a:gd name="T34" fmla="*/ 2147483647 w 679"/>
                <a:gd name="T35" fmla="*/ 2147483647 h 675"/>
                <a:gd name="T36" fmla="*/ 2147483647 w 679"/>
                <a:gd name="T37" fmla="*/ 2147483647 h 675"/>
                <a:gd name="T38" fmla="*/ 2147483647 w 679"/>
                <a:gd name="T39" fmla="*/ 0 h 675"/>
                <a:gd name="T40" fmla="*/ 2147483647 w 679"/>
                <a:gd name="T41" fmla="*/ 2147483647 h 675"/>
                <a:gd name="T42" fmla="*/ 2147483647 w 679"/>
                <a:gd name="T43" fmla="*/ 2147483647 h 675"/>
                <a:gd name="T44" fmla="*/ 2147483647 w 679"/>
                <a:gd name="T45" fmla="*/ 2147483647 h 675"/>
                <a:gd name="T46" fmla="*/ 2147483647 w 679"/>
                <a:gd name="T47" fmla="*/ 0 h 675"/>
                <a:gd name="T48" fmla="*/ 2147483647 w 679"/>
                <a:gd name="T49" fmla="*/ 2147483647 h 675"/>
                <a:gd name="T50" fmla="*/ 2147483647 w 679"/>
                <a:gd name="T51" fmla="*/ 0 h 675"/>
                <a:gd name="T52" fmla="*/ 2147483647 w 679"/>
                <a:gd name="T53" fmla="*/ 2147483647 h 675"/>
                <a:gd name="T54" fmla="*/ 2147483647 w 679"/>
                <a:gd name="T55" fmla="*/ 2147483647 h 675"/>
                <a:gd name="T56" fmla="*/ 2147483647 w 679"/>
                <a:gd name="T57" fmla="*/ 2147483647 h 675"/>
                <a:gd name="T58" fmla="*/ 2147483647 w 679"/>
                <a:gd name="T59" fmla="*/ 0 h 675"/>
                <a:gd name="T60" fmla="*/ 2147483647 w 679"/>
                <a:gd name="T61" fmla="*/ 2147483647 h 675"/>
                <a:gd name="T62" fmla="*/ 2147483647 w 679"/>
                <a:gd name="T63" fmla="*/ 0 h 675"/>
                <a:gd name="T64" fmla="*/ 2147483647 w 679"/>
                <a:gd name="T65" fmla="*/ 2147483647 h 675"/>
                <a:gd name="T66" fmla="*/ 2147483647 w 679"/>
                <a:gd name="T67" fmla="*/ 2147483647 h 675"/>
                <a:gd name="T68" fmla="*/ 2147483647 w 679"/>
                <a:gd name="T69" fmla="*/ 2147483647 h 675"/>
                <a:gd name="T70" fmla="*/ 2147483647 w 679"/>
                <a:gd name="T71" fmla="*/ 2147483647 h 675"/>
                <a:gd name="T72" fmla="*/ 2147483647 w 679"/>
                <a:gd name="T73" fmla="*/ 2147483647 h 675"/>
                <a:gd name="T74" fmla="*/ 2147483647 w 679"/>
                <a:gd name="T75" fmla="*/ 2147483647 h 675"/>
                <a:gd name="T76" fmla="*/ 2147483647 w 679"/>
                <a:gd name="T77" fmla="*/ 2147483647 h 675"/>
                <a:gd name="T78" fmla="*/ 2147483647 w 679"/>
                <a:gd name="T79" fmla="*/ 2147483647 h 675"/>
                <a:gd name="T80" fmla="*/ 2147483647 w 679"/>
                <a:gd name="T81" fmla="*/ 2147483647 h 675"/>
                <a:gd name="T82" fmla="*/ 2147483647 w 679"/>
                <a:gd name="T83" fmla="*/ 2147483647 h 675"/>
                <a:gd name="T84" fmla="*/ 2147483647 w 679"/>
                <a:gd name="T85" fmla="*/ 2147483647 h 675"/>
                <a:gd name="T86" fmla="*/ 2147483647 w 679"/>
                <a:gd name="T87" fmla="*/ 2147483647 h 675"/>
                <a:gd name="T88" fmla="*/ 2147483647 w 679"/>
                <a:gd name="T89" fmla="*/ 2147483647 h 675"/>
                <a:gd name="T90" fmla="*/ 2147483647 w 679"/>
                <a:gd name="T91" fmla="*/ 2147483647 h 675"/>
                <a:gd name="T92" fmla="*/ 2147483647 w 679"/>
                <a:gd name="T93" fmla="*/ 2147483647 h 675"/>
                <a:gd name="T94" fmla="*/ 2147483647 w 679"/>
                <a:gd name="T95" fmla="*/ 2147483647 h 675"/>
                <a:gd name="T96" fmla="*/ 2147483647 w 679"/>
                <a:gd name="T97" fmla="*/ 2147483647 h 675"/>
                <a:gd name="T98" fmla="*/ 2147483647 w 679"/>
                <a:gd name="T99" fmla="*/ 2147483647 h 675"/>
                <a:gd name="T100" fmla="*/ 2147483647 w 679"/>
                <a:gd name="T101" fmla="*/ 2147483647 h 675"/>
                <a:gd name="T102" fmla="*/ 2147483647 w 679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9" h="675">
                  <a:moveTo>
                    <a:pt x="568" y="3"/>
                  </a:moveTo>
                  <a:cubicBezTo>
                    <a:pt x="632" y="18"/>
                    <a:pt x="679" y="74"/>
                    <a:pt x="679" y="142"/>
                  </a:cubicBezTo>
                  <a:cubicBezTo>
                    <a:pt x="679" y="421"/>
                    <a:pt x="679" y="421"/>
                    <a:pt x="679" y="421"/>
                  </a:cubicBezTo>
                  <a:cubicBezTo>
                    <a:pt x="678" y="421"/>
                    <a:pt x="676" y="421"/>
                    <a:pt x="675" y="421"/>
                  </a:cubicBezTo>
                  <a:cubicBezTo>
                    <a:pt x="663" y="421"/>
                    <a:pt x="652" y="425"/>
                    <a:pt x="643" y="431"/>
                  </a:cubicBezTo>
                  <a:cubicBezTo>
                    <a:pt x="637" y="436"/>
                    <a:pt x="632" y="441"/>
                    <a:pt x="628" y="448"/>
                  </a:cubicBezTo>
                  <a:cubicBezTo>
                    <a:pt x="616" y="449"/>
                    <a:pt x="605" y="454"/>
                    <a:pt x="596" y="462"/>
                  </a:cubicBezTo>
                  <a:cubicBezTo>
                    <a:pt x="568" y="462"/>
                    <a:pt x="568" y="462"/>
                    <a:pt x="568" y="462"/>
                  </a:cubicBezTo>
                  <a:cubicBezTo>
                    <a:pt x="568" y="443"/>
                    <a:pt x="568" y="443"/>
                    <a:pt x="568" y="443"/>
                  </a:cubicBezTo>
                  <a:cubicBezTo>
                    <a:pt x="619" y="443"/>
                    <a:pt x="619" y="443"/>
                    <a:pt x="619" y="443"/>
                  </a:cubicBezTo>
                  <a:cubicBezTo>
                    <a:pt x="619" y="358"/>
                    <a:pt x="619" y="358"/>
                    <a:pt x="619" y="358"/>
                  </a:cubicBezTo>
                  <a:cubicBezTo>
                    <a:pt x="568" y="358"/>
                    <a:pt x="568" y="358"/>
                    <a:pt x="568" y="358"/>
                  </a:cubicBezTo>
                  <a:cubicBezTo>
                    <a:pt x="568" y="327"/>
                    <a:pt x="568" y="327"/>
                    <a:pt x="568" y="327"/>
                  </a:cubicBezTo>
                  <a:cubicBezTo>
                    <a:pt x="619" y="327"/>
                    <a:pt x="619" y="327"/>
                    <a:pt x="619" y="327"/>
                  </a:cubicBezTo>
                  <a:cubicBezTo>
                    <a:pt x="619" y="242"/>
                    <a:pt x="619" y="242"/>
                    <a:pt x="619" y="242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568" y="3"/>
                    <a:pt x="568" y="3"/>
                    <a:pt x="568" y="3"/>
                  </a:cubicBezTo>
                  <a:close/>
                  <a:moveTo>
                    <a:pt x="568" y="547"/>
                  </a:moveTo>
                  <a:cubicBezTo>
                    <a:pt x="584" y="547"/>
                    <a:pt x="584" y="547"/>
                    <a:pt x="584" y="547"/>
                  </a:cubicBezTo>
                  <a:cubicBezTo>
                    <a:pt x="583" y="552"/>
                    <a:pt x="582" y="558"/>
                    <a:pt x="582" y="564"/>
                  </a:cubicBezTo>
                  <a:cubicBezTo>
                    <a:pt x="582" y="570"/>
                    <a:pt x="583" y="575"/>
                    <a:pt x="584" y="580"/>
                  </a:cubicBezTo>
                  <a:cubicBezTo>
                    <a:pt x="585" y="583"/>
                    <a:pt x="586" y="585"/>
                    <a:pt x="587" y="588"/>
                  </a:cubicBezTo>
                  <a:cubicBezTo>
                    <a:pt x="587" y="589"/>
                    <a:pt x="586" y="591"/>
                    <a:pt x="586" y="593"/>
                  </a:cubicBezTo>
                  <a:cubicBezTo>
                    <a:pt x="584" y="597"/>
                    <a:pt x="584" y="602"/>
                    <a:pt x="584" y="607"/>
                  </a:cubicBezTo>
                  <a:cubicBezTo>
                    <a:pt x="584" y="621"/>
                    <a:pt x="590" y="635"/>
                    <a:pt x="599" y="644"/>
                  </a:cubicBezTo>
                  <a:cubicBezTo>
                    <a:pt x="609" y="654"/>
                    <a:pt x="622" y="660"/>
                    <a:pt x="636" y="660"/>
                  </a:cubicBezTo>
                  <a:cubicBezTo>
                    <a:pt x="639" y="675"/>
                    <a:pt x="639" y="675"/>
                    <a:pt x="639" y="675"/>
                  </a:cubicBezTo>
                  <a:cubicBezTo>
                    <a:pt x="568" y="675"/>
                    <a:pt x="568" y="675"/>
                    <a:pt x="568" y="675"/>
                  </a:cubicBezTo>
                  <a:lnTo>
                    <a:pt x="568" y="547"/>
                  </a:lnTo>
                  <a:close/>
                  <a:moveTo>
                    <a:pt x="416" y="0"/>
                  </a:moveTo>
                  <a:cubicBezTo>
                    <a:pt x="537" y="0"/>
                    <a:pt x="537" y="0"/>
                    <a:pt x="537" y="0"/>
                  </a:cubicBezTo>
                  <a:cubicBezTo>
                    <a:pt x="548" y="0"/>
                    <a:pt x="558" y="1"/>
                    <a:pt x="568" y="3"/>
                  </a:cubicBezTo>
                  <a:cubicBezTo>
                    <a:pt x="568" y="242"/>
                    <a:pt x="568" y="242"/>
                    <a:pt x="568" y="242"/>
                  </a:cubicBezTo>
                  <a:cubicBezTo>
                    <a:pt x="518" y="242"/>
                    <a:pt x="518" y="242"/>
                    <a:pt x="518" y="242"/>
                  </a:cubicBezTo>
                  <a:cubicBezTo>
                    <a:pt x="518" y="327"/>
                    <a:pt x="518" y="327"/>
                    <a:pt x="518" y="327"/>
                  </a:cubicBezTo>
                  <a:cubicBezTo>
                    <a:pt x="568" y="327"/>
                    <a:pt x="568" y="327"/>
                    <a:pt x="568" y="327"/>
                  </a:cubicBezTo>
                  <a:cubicBezTo>
                    <a:pt x="568" y="358"/>
                    <a:pt x="568" y="358"/>
                    <a:pt x="568" y="358"/>
                  </a:cubicBezTo>
                  <a:cubicBezTo>
                    <a:pt x="518" y="358"/>
                    <a:pt x="518" y="358"/>
                    <a:pt x="518" y="358"/>
                  </a:cubicBezTo>
                  <a:cubicBezTo>
                    <a:pt x="518" y="443"/>
                    <a:pt x="518" y="443"/>
                    <a:pt x="518" y="443"/>
                  </a:cubicBezTo>
                  <a:cubicBezTo>
                    <a:pt x="568" y="443"/>
                    <a:pt x="568" y="443"/>
                    <a:pt x="568" y="443"/>
                  </a:cubicBezTo>
                  <a:cubicBezTo>
                    <a:pt x="568" y="462"/>
                    <a:pt x="568" y="462"/>
                    <a:pt x="568" y="462"/>
                  </a:cubicBezTo>
                  <a:cubicBezTo>
                    <a:pt x="518" y="462"/>
                    <a:pt x="518" y="462"/>
                    <a:pt x="518" y="462"/>
                  </a:cubicBezTo>
                  <a:cubicBezTo>
                    <a:pt x="518" y="547"/>
                    <a:pt x="518" y="547"/>
                    <a:pt x="518" y="547"/>
                  </a:cubicBezTo>
                  <a:cubicBezTo>
                    <a:pt x="568" y="547"/>
                    <a:pt x="568" y="547"/>
                    <a:pt x="568" y="547"/>
                  </a:cubicBezTo>
                  <a:cubicBezTo>
                    <a:pt x="568" y="675"/>
                    <a:pt x="568" y="675"/>
                    <a:pt x="568" y="675"/>
                  </a:cubicBezTo>
                  <a:cubicBezTo>
                    <a:pt x="416" y="675"/>
                    <a:pt x="416" y="675"/>
                    <a:pt x="416" y="675"/>
                  </a:cubicBezTo>
                  <a:cubicBezTo>
                    <a:pt x="416" y="654"/>
                    <a:pt x="416" y="654"/>
                    <a:pt x="416" y="654"/>
                  </a:cubicBezTo>
                  <a:cubicBezTo>
                    <a:pt x="474" y="654"/>
                    <a:pt x="474" y="654"/>
                    <a:pt x="474" y="654"/>
                  </a:cubicBezTo>
                  <a:cubicBezTo>
                    <a:pt x="474" y="462"/>
                    <a:pt x="474" y="462"/>
                    <a:pt x="474" y="462"/>
                  </a:cubicBezTo>
                  <a:cubicBezTo>
                    <a:pt x="416" y="462"/>
                    <a:pt x="416" y="462"/>
                    <a:pt x="416" y="462"/>
                  </a:cubicBezTo>
                  <a:cubicBezTo>
                    <a:pt x="416" y="443"/>
                    <a:pt x="416" y="443"/>
                    <a:pt x="416" y="443"/>
                  </a:cubicBezTo>
                  <a:cubicBezTo>
                    <a:pt x="466" y="443"/>
                    <a:pt x="466" y="443"/>
                    <a:pt x="466" y="443"/>
                  </a:cubicBezTo>
                  <a:cubicBezTo>
                    <a:pt x="466" y="358"/>
                    <a:pt x="466" y="358"/>
                    <a:pt x="466" y="358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327"/>
                    <a:pt x="416" y="327"/>
                    <a:pt x="416" y="327"/>
                  </a:cubicBezTo>
                  <a:cubicBezTo>
                    <a:pt x="466" y="327"/>
                    <a:pt x="466" y="327"/>
                    <a:pt x="466" y="327"/>
                  </a:cubicBezTo>
                  <a:cubicBezTo>
                    <a:pt x="466" y="242"/>
                    <a:pt x="466" y="242"/>
                    <a:pt x="466" y="242"/>
                  </a:cubicBezTo>
                  <a:cubicBezTo>
                    <a:pt x="416" y="242"/>
                    <a:pt x="416" y="242"/>
                    <a:pt x="416" y="242"/>
                  </a:cubicBezTo>
                  <a:lnTo>
                    <a:pt x="416" y="0"/>
                  </a:lnTo>
                  <a:close/>
                  <a:moveTo>
                    <a:pt x="340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416" y="242"/>
                    <a:pt x="416" y="242"/>
                    <a:pt x="416" y="242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327"/>
                    <a:pt x="366" y="327"/>
                    <a:pt x="366" y="327"/>
                  </a:cubicBezTo>
                  <a:cubicBezTo>
                    <a:pt x="416" y="327"/>
                    <a:pt x="416" y="327"/>
                    <a:pt x="416" y="327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366" y="358"/>
                    <a:pt x="366" y="358"/>
                    <a:pt x="366" y="358"/>
                  </a:cubicBezTo>
                  <a:cubicBezTo>
                    <a:pt x="366" y="443"/>
                    <a:pt x="366" y="443"/>
                    <a:pt x="366" y="443"/>
                  </a:cubicBezTo>
                  <a:cubicBezTo>
                    <a:pt x="416" y="443"/>
                    <a:pt x="416" y="443"/>
                    <a:pt x="416" y="443"/>
                  </a:cubicBezTo>
                  <a:cubicBezTo>
                    <a:pt x="416" y="462"/>
                    <a:pt x="416" y="462"/>
                    <a:pt x="416" y="462"/>
                  </a:cubicBezTo>
                  <a:cubicBezTo>
                    <a:pt x="340" y="462"/>
                    <a:pt x="340" y="462"/>
                    <a:pt x="340" y="462"/>
                  </a:cubicBezTo>
                  <a:cubicBezTo>
                    <a:pt x="340" y="0"/>
                    <a:pt x="340" y="0"/>
                    <a:pt x="340" y="0"/>
                  </a:cubicBezTo>
                  <a:close/>
                  <a:moveTo>
                    <a:pt x="416" y="675"/>
                  </a:moveTo>
                  <a:cubicBezTo>
                    <a:pt x="340" y="675"/>
                    <a:pt x="340" y="675"/>
                    <a:pt x="340" y="675"/>
                  </a:cubicBezTo>
                  <a:cubicBezTo>
                    <a:pt x="340" y="654"/>
                    <a:pt x="340" y="654"/>
                    <a:pt x="340" y="654"/>
                  </a:cubicBezTo>
                  <a:cubicBezTo>
                    <a:pt x="416" y="654"/>
                    <a:pt x="416" y="654"/>
                    <a:pt x="416" y="654"/>
                  </a:cubicBezTo>
                  <a:lnTo>
                    <a:pt x="416" y="675"/>
                  </a:lnTo>
                  <a:close/>
                  <a:moveTo>
                    <a:pt x="264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340" y="462"/>
                    <a:pt x="340" y="462"/>
                    <a:pt x="340" y="462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314" y="443"/>
                    <a:pt x="314" y="443"/>
                    <a:pt x="314" y="443"/>
                  </a:cubicBezTo>
                  <a:cubicBezTo>
                    <a:pt x="314" y="358"/>
                    <a:pt x="314" y="358"/>
                    <a:pt x="314" y="358"/>
                  </a:cubicBezTo>
                  <a:cubicBezTo>
                    <a:pt x="264" y="358"/>
                    <a:pt x="264" y="358"/>
                    <a:pt x="264" y="358"/>
                  </a:cubicBezTo>
                  <a:cubicBezTo>
                    <a:pt x="264" y="327"/>
                    <a:pt x="264" y="327"/>
                    <a:pt x="264" y="327"/>
                  </a:cubicBezTo>
                  <a:cubicBezTo>
                    <a:pt x="314" y="327"/>
                    <a:pt x="314" y="327"/>
                    <a:pt x="314" y="327"/>
                  </a:cubicBezTo>
                  <a:cubicBezTo>
                    <a:pt x="314" y="242"/>
                    <a:pt x="314" y="242"/>
                    <a:pt x="314" y="242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0"/>
                    <a:pt x="264" y="0"/>
                    <a:pt x="264" y="0"/>
                  </a:cubicBezTo>
                  <a:close/>
                  <a:moveTo>
                    <a:pt x="340" y="675"/>
                  </a:moveTo>
                  <a:cubicBezTo>
                    <a:pt x="264" y="675"/>
                    <a:pt x="264" y="675"/>
                    <a:pt x="264" y="675"/>
                  </a:cubicBezTo>
                  <a:cubicBezTo>
                    <a:pt x="264" y="654"/>
                    <a:pt x="264" y="654"/>
                    <a:pt x="264" y="654"/>
                  </a:cubicBezTo>
                  <a:cubicBezTo>
                    <a:pt x="340" y="654"/>
                    <a:pt x="340" y="654"/>
                    <a:pt x="340" y="654"/>
                  </a:cubicBezTo>
                  <a:lnTo>
                    <a:pt x="340" y="675"/>
                  </a:lnTo>
                  <a:close/>
                  <a:moveTo>
                    <a:pt x="142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13" y="242"/>
                    <a:pt x="213" y="242"/>
                    <a:pt x="213" y="242"/>
                  </a:cubicBezTo>
                  <a:cubicBezTo>
                    <a:pt x="213" y="327"/>
                    <a:pt x="213" y="327"/>
                    <a:pt x="213" y="327"/>
                  </a:cubicBezTo>
                  <a:cubicBezTo>
                    <a:pt x="264" y="327"/>
                    <a:pt x="264" y="327"/>
                    <a:pt x="264" y="327"/>
                  </a:cubicBezTo>
                  <a:cubicBezTo>
                    <a:pt x="264" y="358"/>
                    <a:pt x="264" y="358"/>
                    <a:pt x="264" y="358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13" y="443"/>
                    <a:pt x="213" y="443"/>
                    <a:pt x="213" y="443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4" y="462"/>
                    <a:pt x="264" y="462"/>
                    <a:pt x="264" y="462"/>
                  </a:cubicBezTo>
                  <a:cubicBezTo>
                    <a:pt x="206" y="462"/>
                    <a:pt x="206" y="462"/>
                    <a:pt x="206" y="462"/>
                  </a:cubicBezTo>
                  <a:cubicBezTo>
                    <a:pt x="206" y="654"/>
                    <a:pt x="206" y="654"/>
                    <a:pt x="206" y="654"/>
                  </a:cubicBezTo>
                  <a:cubicBezTo>
                    <a:pt x="264" y="654"/>
                    <a:pt x="264" y="654"/>
                    <a:pt x="264" y="654"/>
                  </a:cubicBezTo>
                  <a:cubicBezTo>
                    <a:pt x="264" y="675"/>
                    <a:pt x="264" y="675"/>
                    <a:pt x="264" y="675"/>
                  </a:cubicBezTo>
                  <a:cubicBezTo>
                    <a:pt x="111" y="675"/>
                    <a:pt x="111" y="675"/>
                    <a:pt x="111" y="675"/>
                  </a:cubicBezTo>
                  <a:cubicBezTo>
                    <a:pt x="111" y="547"/>
                    <a:pt x="111" y="547"/>
                    <a:pt x="111" y="547"/>
                  </a:cubicBezTo>
                  <a:cubicBezTo>
                    <a:pt x="162" y="547"/>
                    <a:pt x="162" y="547"/>
                    <a:pt x="162" y="547"/>
                  </a:cubicBezTo>
                  <a:cubicBezTo>
                    <a:pt x="162" y="462"/>
                    <a:pt x="162" y="462"/>
                    <a:pt x="162" y="462"/>
                  </a:cubicBezTo>
                  <a:cubicBezTo>
                    <a:pt x="111" y="462"/>
                    <a:pt x="111" y="462"/>
                    <a:pt x="111" y="462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62" y="443"/>
                    <a:pt x="162" y="443"/>
                    <a:pt x="162" y="443"/>
                  </a:cubicBezTo>
                  <a:cubicBezTo>
                    <a:pt x="162" y="358"/>
                    <a:pt x="162" y="358"/>
                    <a:pt x="162" y="358"/>
                  </a:cubicBezTo>
                  <a:cubicBezTo>
                    <a:pt x="111" y="358"/>
                    <a:pt x="111" y="358"/>
                    <a:pt x="111" y="358"/>
                  </a:cubicBezTo>
                  <a:cubicBezTo>
                    <a:pt x="111" y="327"/>
                    <a:pt x="111" y="327"/>
                    <a:pt x="111" y="327"/>
                  </a:cubicBezTo>
                  <a:cubicBezTo>
                    <a:pt x="162" y="327"/>
                    <a:pt x="162" y="327"/>
                    <a:pt x="162" y="327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21" y="1"/>
                    <a:pt x="132" y="0"/>
                    <a:pt x="142" y="0"/>
                  </a:cubicBezTo>
                  <a:close/>
                  <a:moveTo>
                    <a:pt x="111" y="675"/>
                  </a:moveTo>
                  <a:cubicBezTo>
                    <a:pt x="40" y="675"/>
                    <a:pt x="40" y="675"/>
                    <a:pt x="40" y="675"/>
                  </a:cubicBezTo>
                  <a:cubicBezTo>
                    <a:pt x="43" y="663"/>
                    <a:pt x="43" y="663"/>
                    <a:pt x="43" y="663"/>
                  </a:cubicBezTo>
                  <a:cubicBezTo>
                    <a:pt x="44" y="663"/>
                    <a:pt x="46" y="663"/>
                    <a:pt x="47" y="663"/>
                  </a:cubicBezTo>
                  <a:cubicBezTo>
                    <a:pt x="61" y="663"/>
                    <a:pt x="75" y="657"/>
                    <a:pt x="84" y="647"/>
                  </a:cubicBezTo>
                  <a:cubicBezTo>
                    <a:pt x="94" y="638"/>
                    <a:pt x="100" y="624"/>
                    <a:pt x="100" y="610"/>
                  </a:cubicBezTo>
                  <a:cubicBezTo>
                    <a:pt x="100" y="599"/>
                    <a:pt x="96" y="588"/>
                    <a:pt x="90" y="580"/>
                  </a:cubicBezTo>
                  <a:cubicBezTo>
                    <a:pt x="87" y="575"/>
                    <a:pt x="84" y="571"/>
                    <a:pt x="80" y="568"/>
                  </a:cubicBezTo>
                  <a:cubicBezTo>
                    <a:pt x="80" y="568"/>
                    <a:pt x="80" y="567"/>
                    <a:pt x="80" y="567"/>
                  </a:cubicBezTo>
                  <a:cubicBezTo>
                    <a:pt x="82" y="562"/>
                    <a:pt x="83" y="556"/>
                    <a:pt x="83" y="550"/>
                  </a:cubicBezTo>
                  <a:cubicBezTo>
                    <a:pt x="83" y="549"/>
                    <a:pt x="83" y="548"/>
                    <a:pt x="83" y="547"/>
                  </a:cubicBezTo>
                  <a:cubicBezTo>
                    <a:pt x="111" y="547"/>
                    <a:pt x="111" y="547"/>
                    <a:pt x="111" y="547"/>
                  </a:cubicBezTo>
                  <a:cubicBezTo>
                    <a:pt x="111" y="675"/>
                    <a:pt x="111" y="675"/>
                    <a:pt x="111" y="675"/>
                  </a:cubicBezTo>
                  <a:close/>
                  <a:moveTo>
                    <a:pt x="111" y="462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0" y="460"/>
                    <a:pt x="69" y="458"/>
                    <a:pt x="67" y="457"/>
                  </a:cubicBezTo>
                  <a:cubicBezTo>
                    <a:pt x="58" y="447"/>
                    <a:pt x="45" y="441"/>
                    <a:pt x="30" y="441"/>
                  </a:cubicBezTo>
                  <a:cubicBezTo>
                    <a:pt x="29" y="441"/>
                    <a:pt x="29" y="441"/>
                    <a:pt x="29" y="441"/>
                  </a:cubicBezTo>
                  <a:cubicBezTo>
                    <a:pt x="26" y="433"/>
                    <a:pt x="22" y="426"/>
                    <a:pt x="16" y="420"/>
                  </a:cubicBezTo>
                  <a:cubicBezTo>
                    <a:pt x="12" y="416"/>
                    <a:pt x="6" y="412"/>
                    <a:pt x="0" y="4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74"/>
                    <a:pt x="48" y="18"/>
                    <a:pt x="111" y="3"/>
                  </a:cubicBezTo>
                  <a:cubicBezTo>
                    <a:pt x="111" y="242"/>
                    <a:pt x="111" y="242"/>
                    <a:pt x="111" y="242"/>
                  </a:cubicBezTo>
                  <a:cubicBezTo>
                    <a:pt x="61" y="242"/>
                    <a:pt x="61" y="242"/>
                    <a:pt x="61" y="242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111" y="327"/>
                    <a:pt x="111" y="327"/>
                    <a:pt x="111" y="327"/>
                  </a:cubicBezTo>
                  <a:cubicBezTo>
                    <a:pt x="111" y="358"/>
                    <a:pt x="111" y="358"/>
                    <a:pt x="111" y="358"/>
                  </a:cubicBezTo>
                  <a:cubicBezTo>
                    <a:pt x="61" y="358"/>
                    <a:pt x="61" y="358"/>
                    <a:pt x="61" y="35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111" y="443"/>
                    <a:pt x="111" y="443"/>
                    <a:pt x="111" y="443"/>
                  </a:cubicBezTo>
                  <a:lnTo>
                    <a:pt x="111" y="462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5" name="Freeform 601"/>
            <p:cNvSpPr>
              <a:spLocks noEditPoints="1"/>
            </p:cNvSpPr>
            <p:nvPr/>
          </p:nvSpPr>
          <p:spPr bwMode="auto">
            <a:xfrm>
              <a:off x="2621958" y="4584351"/>
              <a:ext cx="805887" cy="182584"/>
            </a:xfrm>
            <a:custGeom>
              <a:avLst/>
              <a:gdLst>
                <a:gd name="T0" fmla="*/ 2147483647 w 379"/>
                <a:gd name="T1" fmla="*/ 2147483647 h 86"/>
                <a:gd name="T2" fmla="*/ 2147483647 w 379"/>
                <a:gd name="T3" fmla="*/ 2147483647 h 86"/>
                <a:gd name="T4" fmla="*/ 2147483647 w 379"/>
                <a:gd name="T5" fmla="*/ 2147483647 h 86"/>
                <a:gd name="T6" fmla="*/ 2147483647 w 379"/>
                <a:gd name="T7" fmla="*/ 2147483647 h 86"/>
                <a:gd name="T8" fmla="*/ 2147483647 w 379"/>
                <a:gd name="T9" fmla="*/ 2147483647 h 86"/>
                <a:gd name="T10" fmla="*/ 2147483647 w 379"/>
                <a:gd name="T11" fmla="*/ 2147483647 h 86"/>
                <a:gd name="T12" fmla="*/ 2147483647 w 379"/>
                <a:gd name="T13" fmla="*/ 2147483647 h 86"/>
                <a:gd name="T14" fmla="*/ 2147483647 w 379"/>
                <a:gd name="T15" fmla="*/ 2147483647 h 86"/>
                <a:gd name="T16" fmla="*/ 2147483647 w 379"/>
                <a:gd name="T17" fmla="*/ 2147483647 h 86"/>
                <a:gd name="T18" fmla="*/ 2147483647 w 379"/>
                <a:gd name="T19" fmla="*/ 2147483647 h 86"/>
                <a:gd name="T20" fmla="*/ 2147483647 w 379"/>
                <a:gd name="T21" fmla="*/ 2147483647 h 86"/>
                <a:gd name="T22" fmla="*/ 2147483647 w 379"/>
                <a:gd name="T23" fmla="*/ 2147483647 h 86"/>
                <a:gd name="T24" fmla="*/ 2147483647 w 379"/>
                <a:gd name="T25" fmla="*/ 2147483647 h 86"/>
                <a:gd name="T26" fmla="*/ 2147483647 w 379"/>
                <a:gd name="T27" fmla="*/ 2147483647 h 86"/>
                <a:gd name="T28" fmla="*/ 2147483647 w 379"/>
                <a:gd name="T29" fmla="*/ 2147483647 h 86"/>
                <a:gd name="T30" fmla="*/ 2147483647 w 379"/>
                <a:gd name="T31" fmla="*/ 2147483647 h 86"/>
                <a:gd name="T32" fmla="*/ 2147483647 w 379"/>
                <a:gd name="T33" fmla="*/ 2147483647 h 86"/>
                <a:gd name="T34" fmla="*/ 2147483647 w 379"/>
                <a:gd name="T35" fmla="*/ 2147483647 h 86"/>
                <a:gd name="T36" fmla="*/ 2147483647 w 379"/>
                <a:gd name="T37" fmla="*/ 2147483647 h 86"/>
                <a:gd name="T38" fmla="*/ 2147483647 w 379"/>
                <a:gd name="T39" fmla="*/ 2147483647 h 86"/>
                <a:gd name="T40" fmla="*/ 2147483647 w 379"/>
                <a:gd name="T41" fmla="*/ 2147483647 h 86"/>
                <a:gd name="T42" fmla="*/ 0 w 379"/>
                <a:gd name="T43" fmla="*/ 2147483647 h 86"/>
                <a:gd name="T44" fmla="*/ 2147483647 w 379"/>
                <a:gd name="T45" fmla="*/ 2147483647 h 86"/>
                <a:gd name="T46" fmla="*/ 2147483647 w 379"/>
                <a:gd name="T47" fmla="*/ 2147483647 h 86"/>
                <a:gd name="T48" fmla="*/ 2147483647 w 379"/>
                <a:gd name="T49" fmla="*/ 2147483647 h 86"/>
                <a:gd name="T50" fmla="*/ 2147483647 w 379"/>
                <a:gd name="T51" fmla="*/ 2147483647 h 86"/>
                <a:gd name="T52" fmla="*/ 2147483647 w 379"/>
                <a:gd name="T53" fmla="*/ 2147483647 h 86"/>
                <a:gd name="T54" fmla="*/ 0 w 379"/>
                <a:gd name="T55" fmla="*/ 2147483647 h 86"/>
                <a:gd name="T56" fmla="*/ 2147483647 w 379"/>
                <a:gd name="T57" fmla="*/ 2147483647 h 86"/>
                <a:gd name="T58" fmla="*/ 2147483647 w 379"/>
                <a:gd name="T59" fmla="*/ 2147483647 h 86"/>
                <a:gd name="T60" fmla="*/ 2147483647 w 379"/>
                <a:gd name="T61" fmla="*/ 2147483647 h 86"/>
                <a:gd name="T62" fmla="*/ 2147483647 w 379"/>
                <a:gd name="T63" fmla="*/ 2147483647 h 86"/>
                <a:gd name="T64" fmla="*/ 2147483647 w 379"/>
                <a:gd name="T65" fmla="*/ 2147483647 h 86"/>
                <a:gd name="T66" fmla="*/ 2147483647 w 379"/>
                <a:gd name="T67" fmla="*/ 2147483647 h 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9" h="86">
                  <a:moveTo>
                    <a:pt x="120" y="86"/>
                  </a:move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6" y="71"/>
                    <a:pt x="132" y="69"/>
                    <a:pt x="136" y="64"/>
                  </a:cubicBezTo>
                  <a:cubicBezTo>
                    <a:pt x="140" y="59"/>
                    <a:pt x="143" y="52"/>
                    <a:pt x="143" y="43"/>
                  </a:cubicBezTo>
                  <a:cubicBezTo>
                    <a:pt x="143" y="33"/>
                    <a:pt x="140" y="26"/>
                    <a:pt x="136" y="21"/>
                  </a:cubicBezTo>
                  <a:cubicBezTo>
                    <a:pt x="132" y="17"/>
                    <a:pt x="127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2" y="0"/>
                    <a:pt x="142" y="4"/>
                    <a:pt x="149" y="12"/>
                  </a:cubicBezTo>
                  <a:cubicBezTo>
                    <a:pt x="156" y="19"/>
                    <a:pt x="160" y="30"/>
                    <a:pt x="160" y="43"/>
                  </a:cubicBezTo>
                  <a:cubicBezTo>
                    <a:pt x="160" y="56"/>
                    <a:pt x="156" y="67"/>
                    <a:pt x="149" y="74"/>
                  </a:cubicBezTo>
                  <a:cubicBezTo>
                    <a:pt x="142" y="82"/>
                    <a:pt x="132" y="86"/>
                    <a:pt x="120" y="86"/>
                  </a:cubicBezTo>
                  <a:cubicBezTo>
                    <a:pt x="120" y="86"/>
                    <a:pt x="120" y="86"/>
                    <a:pt x="120" y="86"/>
                  </a:cubicBezTo>
                  <a:close/>
                  <a:moveTo>
                    <a:pt x="191" y="8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91" y="84"/>
                    <a:pt x="191" y="84"/>
                    <a:pt x="191" y="84"/>
                  </a:cubicBezTo>
                  <a:close/>
                  <a:moveTo>
                    <a:pt x="243" y="84"/>
                  </a:moveTo>
                  <a:cubicBezTo>
                    <a:pt x="243" y="2"/>
                    <a:pt x="243" y="2"/>
                    <a:pt x="243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302" y="34"/>
                    <a:pt x="302" y="34"/>
                    <a:pt x="302" y="34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243" y="84"/>
                    <a:pt x="243" y="84"/>
                    <a:pt x="243" y="84"/>
                  </a:cubicBezTo>
                  <a:close/>
                  <a:moveTo>
                    <a:pt x="321" y="84"/>
                  </a:moveTo>
                  <a:cubicBezTo>
                    <a:pt x="321" y="2"/>
                    <a:pt x="321" y="2"/>
                    <a:pt x="321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70"/>
                    <a:pt x="338" y="70"/>
                    <a:pt x="338" y="70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79" y="84"/>
                    <a:pt x="379" y="84"/>
                    <a:pt x="379" y="84"/>
                  </a:cubicBezTo>
                  <a:lnTo>
                    <a:pt x="321" y="84"/>
                  </a:lnTo>
                  <a:close/>
                  <a:moveTo>
                    <a:pt x="0" y="8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0" y="84"/>
                    <a:pt x="0" y="84"/>
                    <a:pt x="0" y="84"/>
                  </a:cubicBezTo>
                  <a:close/>
                  <a:moveTo>
                    <a:pt x="120" y="0"/>
                  </a:moveTo>
                  <a:cubicBezTo>
                    <a:pt x="120" y="15"/>
                    <a:pt x="120" y="15"/>
                    <a:pt x="120" y="15"/>
                  </a:cubicBezTo>
                  <a:cubicBezTo>
                    <a:pt x="113" y="15"/>
                    <a:pt x="107" y="17"/>
                    <a:pt x="103" y="22"/>
                  </a:cubicBezTo>
                  <a:cubicBezTo>
                    <a:pt x="99" y="26"/>
                    <a:pt x="97" y="33"/>
                    <a:pt x="97" y="43"/>
                  </a:cubicBezTo>
                  <a:cubicBezTo>
                    <a:pt x="97" y="52"/>
                    <a:pt x="99" y="59"/>
                    <a:pt x="103" y="64"/>
                  </a:cubicBezTo>
                  <a:cubicBezTo>
                    <a:pt x="108" y="69"/>
                    <a:pt x="113" y="71"/>
                    <a:pt x="120" y="71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07" y="86"/>
                    <a:pt x="98" y="82"/>
                    <a:pt x="90" y="74"/>
                  </a:cubicBezTo>
                  <a:cubicBezTo>
                    <a:pt x="83" y="67"/>
                    <a:pt x="80" y="57"/>
                    <a:pt x="80" y="43"/>
                  </a:cubicBezTo>
                  <a:cubicBezTo>
                    <a:pt x="80" y="35"/>
                    <a:pt x="81" y="28"/>
                    <a:pt x="83" y="22"/>
                  </a:cubicBezTo>
                  <a:cubicBezTo>
                    <a:pt x="85" y="18"/>
                    <a:pt x="88" y="14"/>
                    <a:pt x="91" y="11"/>
                  </a:cubicBezTo>
                  <a:cubicBezTo>
                    <a:pt x="94" y="8"/>
                    <a:pt x="98" y="5"/>
                    <a:pt x="102" y="4"/>
                  </a:cubicBezTo>
                  <a:cubicBezTo>
                    <a:pt x="107" y="1"/>
                    <a:pt x="113" y="0"/>
                    <a:pt x="120" y="0"/>
                  </a:cubicBez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6" name="Freeform 602"/>
            <p:cNvSpPr>
              <a:spLocks/>
            </p:cNvSpPr>
            <p:nvPr/>
          </p:nvSpPr>
          <p:spPr bwMode="auto">
            <a:xfrm>
              <a:off x="2947550" y="4411661"/>
              <a:ext cx="134015" cy="125920"/>
            </a:xfrm>
            <a:custGeom>
              <a:avLst/>
              <a:gdLst>
                <a:gd name="T0" fmla="*/ 2147483647 w 149"/>
                <a:gd name="T1" fmla="*/ 0 h 140"/>
                <a:gd name="T2" fmla="*/ 2147483647 w 149"/>
                <a:gd name="T3" fmla="*/ 2147483647 h 140"/>
                <a:gd name="T4" fmla="*/ 2147483647 w 149"/>
                <a:gd name="T5" fmla="*/ 2147483647 h 140"/>
                <a:gd name="T6" fmla="*/ 2147483647 w 149"/>
                <a:gd name="T7" fmla="*/ 2147483647 h 140"/>
                <a:gd name="T8" fmla="*/ 2147483647 w 149"/>
                <a:gd name="T9" fmla="*/ 2147483647 h 140"/>
                <a:gd name="T10" fmla="*/ 2147483647 w 149"/>
                <a:gd name="T11" fmla="*/ 2147483647 h 140"/>
                <a:gd name="T12" fmla="*/ 2147483647 w 149"/>
                <a:gd name="T13" fmla="*/ 2147483647 h 140"/>
                <a:gd name="T14" fmla="*/ 2147483647 w 149"/>
                <a:gd name="T15" fmla="*/ 2147483647 h 140"/>
                <a:gd name="T16" fmla="*/ 0 w 149"/>
                <a:gd name="T17" fmla="*/ 2147483647 h 140"/>
                <a:gd name="T18" fmla="*/ 2147483647 w 149"/>
                <a:gd name="T19" fmla="*/ 2147483647 h 140"/>
                <a:gd name="T20" fmla="*/ 2147483647 w 149"/>
                <a:gd name="T21" fmla="*/ 0 h 1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" h="140">
                  <a:moveTo>
                    <a:pt x="73" y="0"/>
                  </a:moveTo>
                  <a:lnTo>
                    <a:pt x="92" y="55"/>
                  </a:lnTo>
                  <a:lnTo>
                    <a:pt x="149" y="55"/>
                  </a:lnTo>
                  <a:lnTo>
                    <a:pt x="101" y="88"/>
                  </a:lnTo>
                  <a:lnTo>
                    <a:pt x="120" y="140"/>
                  </a:lnTo>
                  <a:lnTo>
                    <a:pt x="73" y="107"/>
                  </a:lnTo>
                  <a:lnTo>
                    <a:pt x="28" y="140"/>
                  </a:lnTo>
                  <a:lnTo>
                    <a:pt x="47" y="88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7" name="Freeform 603"/>
            <p:cNvSpPr>
              <a:spLocks/>
            </p:cNvSpPr>
            <p:nvPr/>
          </p:nvSpPr>
          <p:spPr bwMode="auto">
            <a:xfrm>
              <a:off x="3094157" y="4431449"/>
              <a:ext cx="115127" cy="106132"/>
            </a:xfrm>
            <a:custGeom>
              <a:avLst/>
              <a:gdLst>
                <a:gd name="T0" fmla="*/ 2147483647 w 128"/>
                <a:gd name="T1" fmla="*/ 0 h 118"/>
                <a:gd name="T2" fmla="*/ 2147483647 w 128"/>
                <a:gd name="T3" fmla="*/ 2147483647 h 118"/>
                <a:gd name="T4" fmla="*/ 2147483647 w 128"/>
                <a:gd name="T5" fmla="*/ 2147483647 h 118"/>
                <a:gd name="T6" fmla="*/ 2147483647 w 128"/>
                <a:gd name="T7" fmla="*/ 2147483647 h 118"/>
                <a:gd name="T8" fmla="*/ 2147483647 w 128"/>
                <a:gd name="T9" fmla="*/ 2147483647 h 118"/>
                <a:gd name="T10" fmla="*/ 2147483647 w 128"/>
                <a:gd name="T11" fmla="*/ 2147483647 h 118"/>
                <a:gd name="T12" fmla="*/ 2147483647 w 128"/>
                <a:gd name="T13" fmla="*/ 2147483647 h 118"/>
                <a:gd name="T14" fmla="*/ 2147483647 w 128"/>
                <a:gd name="T15" fmla="*/ 2147483647 h 118"/>
                <a:gd name="T16" fmla="*/ 0 w 128"/>
                <a:gd name="T17" fmla="*/ 2147483647 h 118"/>
                <a:gd name="T18" fmla="*/ 2147483647 w 128"/>
                <a:gd name="T19" fmla="*/ 2147483647 h 118"/>
                <a:gd name="T20" fmla="*/ 2147483647 w 128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118">
                  <a:moveTo>
                    <a:pt x="64" y="0"/>
                  </a:moveTo>
                  <a:lnTo>
                    <a:pt x="78" y="45"/>
                  </a:lnTo>
                  <a:lnTo>
                    <a:pt x="128" y="45"/>
                  </a:lnTo>
                  <a:lnTo>
                    <a:pt x="87" y="73"/>
                  </a:lnTo>
                  <a:lnTo>
                    <a:pt x="104" y="118"/>
                  </a:lnTo>
                  <a:lnTo>
                    <a:pt x="64" y="90"/>
                  </a:lnTo>
                  <a:lnTo>
                    <a:pt x="26" y="118"/>
                  </a:lnTo>
                  <a:lnTo>
                    <a:pt x="40" y="73"/>
                  </a:lnTo>
                  <a:lnTo>
                    <a:pt x="0" y="45"/>
                  </a:lnTo>
                  <a:lnTo>
                    <a:pt x="49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8" name="Freeform 604"/>
            <p:cNvSpPr>
              <a:spLocks/>
            </p:cNvSpPr>
            <p:nvPr/>
          </p:nvSpPr>
          <p:spPr bwMode="auto">
            <a:xfrm>
              <a:off x="3223674" y="4444041"/>
              <a:ext cx="98038" cy="93540"/>
            </a:xfrm>
            <a:custGeom>
              <a:avLst/>
              <a:gdLst>
                <a:gd name="T0" fmla="*/ 2147483647 w 109"/>
                <a:gd name="T1" fmla="*/ 0 h 104"/>
                <a:gd name="T2" fmla="*/ 2147483647 w 109"/>
                <a:gd name="T3" fmla="*/ 2147483647 h 104"/>
                <a:gd name="T4" fmla="*/ 2147483647 w 109"/>
                <a:gd name="T5" fmla="*/ 2147483647 h 104"/>
                <a:gd name="T6" fmla="*/ 2147483647 w 109"/>
                <a:gd name="T7" fmla="*/ 2147483647 h 104"/>
                <a:gd name="T8" fmla="*/ 2147483647 w 109"/>
                <a:gd name="T9" fmla="*/ 2147483647 h 104"/>
                <a:gd name="T10" fmla="*/ 2147483647 w 109"/>
                <a:gd name="T11" fmla="*/ 2147483647 h 104"/>
                <a:gd name="T12" fmla="*/ 2147483647 w 109"/>
                <a:gd name="T13" fmla="*/ 2147483647 h 104"/>
                <a:gd name="T14" fmla="*/ 2147483647 w 109"/>
                <a:gd name="T15" fmla="*/ 2147483647 h 104"/>
                <a:gd name="T16" fmla="*/ 0 w 109"/>
                <a:gd name="T17" fmla="*/ 2147483647 h 104"/>
                <a:gd name="T18" fmla="*/ 2147483647 w 109"/>
                <a:gd name="T19" fmla="*/ 2147483647 h 104"/>
                <a:gd name="T20" fmla="*/ 2147483647 w 10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" h="104">
                  <a:moveTo>
                    <a:pt x="54" y="0"/>
                  </a:moveTo>
                  <a:lnTo>
                    <a:pt x="69" y="40"/>
                  </a:lnTo>
                  <a:lnTo>
                    <a:pt x="109" y="40"/>
                  </a:lnTo>
                  <a:lnTo>
                    <a:pt x="76" y="66"/>
                  </a:lnTo>
                  <a:lnTo>
                    <a:pt x="90" y="104"/>
                  </a:lnTo>
                  <a:lnTo>
                    <a:pt x="54" y="80"/>
                  </a:lnTo>
                  <a:lnTo>
                    <a:pt x="21" y="104"/>
                  </a:lnTo>
                  <a:lnTo>
                    <a:pt x="33" y="66"/>
                  </a:lnTo>
                  <a:lnTo>
                    <a:pt x="0" y="40"/>
                  </a:lnTo>
                  <a:lnTo>
                    <a:pt x="43" y="4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" name="Freeform 605"/>
            <p:cNvSpPr>
              <a:spLocks/>
            </p:cNvSpPr>
            <p:nvPr/>
          </p:nvSpPr>
          <p:spPr bwMode="auto">
            <a:xfrm>
              <a:off x="2819832" y="4431449"/>
              <a:ext cx="112428" cy="106132"/>
            </a:xfrm>
            <a:custGeom>
              <a:avLst/>
              <a:gdLst>
                <a:gd name="T0" fmla="*/ 2147483647 w 125"/>
                <a:gd name="T1" fmla="*/ 0 h 118"/>
                <a:gd name="T2" fmla="*/ 2147483647 w 125"/>
                <a:gd name="T3" fmla="*/ 2147483647 h 118"/>
                <a:gd name="T4" fmla="*/ 0 w 125"/>
                <a:gd name="T5" fmla="*/ 2147483647 h 118"/>
                <a:gd name="T6" fmla="*/ 2147483647 w 125"/>
                <a:gd name="T7" fmla="*/ 2147483647 h 118"/>
                <a:gd name="T8" fmla="*/ 2147483647 w 125"/>
                <a:gd name="T9" fmla="*/ 2147483647 h 118"/>
                <a:gd name="T10" fmla="*/ 2147483647 w 125"/>
                <a:gd name="T11" fmla="*/ 2147483647 h 118"/>
                <a:gd name="T12" fmla="*/ 2147483647 w 125"/>
                <a:gd name="T13" fmla="*/ 2147483647 h 118"/>
                <a:gd name="T14" fmla="*/ 2147483647 w 125"/>
                <a:gd name="T15" fmla="*/ 2147483647 h 118"/>
                <a:gd name="T16" fmla="*/ 2147483647 w 125"/>
                <a:gd name="T17" fmla="*/ 2147483647 h 118"/>
                <a:gd name="T18" fmla="*/ 2147483647 w 125"/>
                <a:gd name="T19" fmla="*/ 2147483647 h 118"/>
                <a:gd name="T20" fmla="*/ 2147483647 w 125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118">
                  <a:moveTo>
                    <a:pt x="64" y="0"/>
                  </a:moveTo>
                  <a:lnTo>
                    <a:pt x="47" y="45"/>
                  </a:lnTo>
                  <a:lnTo>
                    <a:pt x="0" y="45"/>
                  </a:lnTo>
                  <a:lnTo>
                    <a:pt x="40" y="73"/>
                  </a:lnTo>
                  <a:lnTo>
                    <a:pt x="23" y="118"/>
                  </a:lnTo>
                  <a:lnTo>
                    <a:pt x="64" y="90"/>
                  </a:lnTo>
                  <a:lnTo>
                    <a:pt x="101" y="118"/>
                  </a:lnTo>
                  <a:lnTo>
                    <a:pt x="87" y="73"/>
                  </a:lnTo>
                  <a:lnTo>
                    <a:pt x="125" y="45"/>
                  </a:lnTo>
                  <a:lnTo>
                    <a:pt x="78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" name="Freeform 606"/>
            <p:cNvSpPr>
              <a:spLocks/>
            </p:cNvSpPr>
            <p:nvPr/>
          </p:nvSpPr>
          <p:spPr bwMode="auto">
            <a:xfrm>
              <a:off x="2704705" y="4444041"/>
              <a:ext cx="99836" cy="93540"/>
            </a:xfrm>
            <a:custGeom>
              <a:avLst/>
              <a:gdLst>
                <a:gd name="T0" fmla="*/ 2147483647 w 111"/>
                <a:gd name="T1" fmla="*/ 0 h 104"/>
                <a:gd name="T2" fmla="*/ 2147483647 w 111"/>
                <a:gd name="T3" fmla="*/ 2147483647 h 104"/>
                <a:gd name="T4" fmla="*/ 0 w 111"/>
                <a:gd name="T5" fmla="*/ 2147483647 h 104"/>
                <a:gd name="T6" fmla="*/ 2147483647 w 111"/>
                <a:gd name="T7" fmla="*/ 2147483647 h 104"/>
                <a:gd name="T8" fmla="*/ 2147483647 w 111"/>
                <a:gd name="T9" fmla="*/ 2147483647 h 104"/>
                <a:gd name="T10" fmla="*/ 2147483647 w 111"/>
                <a:gd name="T11" fmla="*/ 2147483647 h 104"/>
                <a:gd name="T12" fmla="*/ 2147483647 w 111"/>
                <a:gd name="T13" fmla="*/ 2147483647 h 104"/>
                <a:gd name="T14" fmla="*/ 2147483647 w 111"/>
                <a:gd name="T15" fmla="*/ 2147483647 h 104"/>
                <a:gd name="T16" fmla="*/ 2147483647 w 111"/>
                <a:gd name="T17" fmla="*/ 2147483647 h 104"/>
                <a:gd name="T18" fmla="*/ 2147483647 w 111"/>
                <a:gd name="T19" fmla="*/ 2147483647 h 104"/>
                <a:gd name="T20" fmla="*/ 2147483647 w 111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104">
                  <a:moveTo>
                    <a:pt x="57" y="0"/>
                  </a:moveTo>
                  <a:lnTo>
                    <a:pt x="43" y="40"/>
                  </a:lnTo>
                  <a:lnTo>
                    <a:pt x="0" y="40"/>
                  </a:lnTo>
                  <a:lnTo>
                    <a:pt x="36" y="66"/>
                  </a:lnTo>
                  <a:lnTo>
                    <a:pt x="21" y="104"/>
                  </a:lnTo>
                  <a:lnTo>
                    <a:pt x="57" y="80"/>
                  </a:lnTo>
                  <a:lnTo>
                    <a:pt x="90" y="104"/>
                  </a:lnTo>
                  <a:lnTo>
                    <a:pt x="76" y="66"/>
                  </a:lnTo>
                  <a:lnTo>
                    <a:pt x="111" y="40"/>
                  </a:lnTo>
                  <a:lnTo>
                    <a:pt x="69" y="4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E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8" name="组合 140"/>
          <p:cNvGrpSpPr>
            <a:grpSpLocks/>
          </p:cNvGrpSpPr>
          <p:nvPr/>
        </p:nvGrpSpPr>
        <p:grpSpPr bwMode="auto">
          <a:xfrm>
            <a:off x="10461625" y="4000500"/>
            <a:ext cx="914400" cy="914400"/>
            <a:chOff x="11505416" y="2482348"/>
            <a:chExt cx="915076" cy="915076"/>
          </a:xfrm>
        </p:grpSpPr>
        <p:sp>
          <p:nvSpPr>
            <p:cNvPr id="33983" name="Freeform 74"/>
            <p:cNvSpPr>
              <a:spLocks/>
            </p:cNvSpPr>
            <p:nvPr/>
          </p:nvSpPr>
          <p:spPr bwMode="auto">
            <a:xfrm>
              <a:off x="11505416" y="2482348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4" name="Freeform 106"/>
            <p:cNvSpPr>
              <a:spLocks/>
            </p:cNvSpPr>
            <p:nvPr/>
          </p:nvSpPr>
          <p:spPr bwMode="auto">
            <a:xfrm>
              <a:off x="11662382" y="2698315"/>
              <a:ext cx="601145" cy="482029"/>
            </a:xfrm>
            <a:custGeom>
              <a:avLst/>
              <a:gdLst>
                <a:gd name="T0" fmla="*/ 2147483647 w 346"/>
                <a:gd name="T1" fmla="*/ 2147483647 h 277"/>
                <a:gd name="T2" fmla="*/ 2147483647 w 346"/>
                <a:gd name="T3" fmla="*/ 2147483647 h 277"/>
                <a:gd name="T4" fmla="*/ 2147483647 w 346"/>
                <a:gd name="T5" fmla="*/ 2147483647 h 277"/>
                <a:gd name="T6" fmla="*/ 2147483647 w 346"/>
                <a:gd name="T7" fmla="*/ 2147483647 h 277"/>
                <a:gd name="T8" fmla="*/ 2147483647 w 346"/>
                <a:gd name="T9" fmla="*/ 0 h 277"/>
                <a:gd name="T10" fmla="*/ 2147483647 w 346"/>
                <a:gd name="T11" fmla="*/ 2147483647 h 277"/>
                <a:gd name="T12" fmla="*/ 2147483647 w 346"/>
                <a:gd name="T13" fmla="*/ 2147483647 h 277"/>
                <a:gd name="T14" fmla="*/ 2147483647 w 346"/>
                <a:gd name="T15" fmla="*/ 2147483647 h 277"/>
                <a:gd name="T16" fmla="*/ 2147483647 w 346"/>
                <a:gd name="T17" fmla="*/ 2147483647 h 277"/>
                <a:gd name="T18" fmla="*/ 0 w 346"/>
                <a:gd name="T19" fmla="*/ 2147483647 h 277"/>
                <a:gd name="T20" fmla="*/ 0 w 346"/>
                <a:gd name="T21" fmla="*/ 2147483647 h 277"/>
                <a:gd name="T22" fmla="*/ 2147483647 w 346"/>
                <a:gd name="T23" fmla="*/ 2147483647 h 277"/>
                <a:gd name="T24" fmla="*/ 2147483647 w 346"/>
                <a:gd name="T25" fmla="*/ 2147483647 h 277"/>
                <a:gd name="T26" fmla="*/ 2147483647 w 346"/>
                <a:gd name="T27" fmla="*/ 2147483647 h 277"/>
                <a:gd name="T28" fmla="*/ 2147483647 w 346"/>
                <a:gd name="T29" fmla="*/ 2147483647 h 277"/>
                <a:gd name="T30" fmla="*/ 2147483647 w 346"/>
                <a:gd name="T31" fmla="*/ 2147483647 h 277"/>
                <a:gd name="T32" fmla="*/ 2147483647 w 346"/>
                <a:gd name="T33" fmla="*/ 2147483647 h 277"/>
                <a:gd name="T34" fmla="*/ 2147483647 w 346"/>
                <a:gd name="T35" fmla="*/ 2147483647 h 277"/>
                <a:gd name="T36" fmla="*/ 2147483647 w 346"/>
                <a:gd name="T37" fmla="*/ 2147483647 h 277"/>
                <a:gd name="T38" fmla="*/ 2147483647 w 346"/>
                <a:gd name="T39" fmla="*/ 2147483647 h 277"/>
                <a:gd name="T40" fmla="*/ 2147483647 w 346"/>
                <a:gd name="T41" fmla="*/ 2147483647 h 277"/>
                <a:gd name="T42" fmla="*/ 2147483647 w 346"/>
                <a:gd name="T43" fmla="*/ 2147483647 h 277"/>
                <a:gd name="T44" fmla="*/ 2147483647 w 346"/>
                <a:gd name="T45" fmla="*/ 2147483647 h 277"/>
                <a:gd name="T46" fmla="*/ 2147483647 w 346"/>
                <a:gd name="T47" fmla="*/ 2147483647 h 277"/>
                <a:gd name="T48" fmla="*/ 2147483647 w 346"/>
                <a:gd name="T49" fmla="*/ 2147483647 h 277"/>
                <a:gd name="T50" fmla="*/ 2147483647 w 346"/>
                <a:gd name="T51" fmla="*/ 2147483647 h 277"/>
                <a:gd name="T52" fmla="*/ 2147483647 w 346"/>
                <a:gd name="T53" fmla="*/ 2147483647 h 277"/>
                <a:gd name="T54" fmla="*/ 2147483647 w 346"/>
                <a:gd name="T55" fmla="*/ 2147483647 h 277"/>
                <a:gd name="T56" fmla="*/ 2147483647 w 346"/>
                <a:gd name="T57" fmla="*/ 2147483647 h 277"/>
                <a:gd name="T58" fmla="*/ 2147483647 w 346"/>
                <a:gd name="T59" fmla="*/ 2147483647 h 277"/>
                <a:gd name="T60" fmla="*/ 2147483647 w 346"/>
                <a:gd name="T61" fmla="*/ 2147483647 h 2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277">
                  <a:moveTo>
                    <a:pt x="330" y="160"/>
                  </a:moveTo>
                  <a:cubicBezTo>
                    <a:pt x="330" y="156"/>
                    <a:pt x="330" y="156"/>
                    <a:pt x="330" y="156"/>
                  </a:cubicBezTo>
                  <a:cubicBezTo>
                    <a:pt x="330" y="142"/>
                    <a:pt x="318" y="130"/>
                    <a:pt x="304" y="130"/>
                  </a:cubicBezTo>
                  <a:cubicBezTo>
                    <a:pt x="302" y="130"/>
                    <a:pt x="302" y="130"/>
                    <a:pt x="302" y="130"/>
                  </a:cubicBezTo>
                  <a:cubicBezTo>
                    <a:pt x="302" y="58"/>
                    <a:pt x="244" y="0"/>
                    <a:pt x="173" y="0"/>
                  </a:cubicBezTo>
                  <a:cubicBezTo>
                    <a:pt x="102" y="0"/>
                    <a:pt x="44" y="58"/>
                    <a:pt x="44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28" y="130"/>
                    <a:pt x="16" y="142"/>
                    <a:pt x="16" y="156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67"/>
                    <a:pt x="0" y="17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40"/>
                    <a:pt x="7" y="247"/>
                    <a:pt x="16" y="247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6" y="265"/>
                    <a:pt x="28" y="277"/>
                    <a:pt x="42" y="277"/>
                  </a:cubicBezTo>
                  <a:cubicBezTo>
                    <a:pt x="65" y="277"/>
                    <a:pt x="65" y="277"/>
                    <a:pt x="65" y="277"/>
                  </a:cubicBezTo>
                  <a:cubicBezTo>
                    <a:pt x="80" y="277"/>
                    <a:pt x="92" y="265"/>
                    <a:pt x="92" y="251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42"/>
                    <a:pt x="80" y="130"/>
                    <a:pt x="65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70"/>
                    <a:pt x="113" y="21"/>
                    <a:pt x="173" y="21"/>
                  </a:cubicBezTo>
                  <a:cubicBezTo>
                    <a:pt x="233" y="21"/>
                    <a:pt x="282" y="70"/>
                    <a:pt x="282" y="130"/>
                  </a:cubicBezTo>
                  <a:cubicBezTo>
                    <a:pt x="281" y="130"/>
                    <a:pt x="281" y="130"/>
                    <a:pt x="281" y="130"/>
                  </a:cubicBezTo>
                  <a:cubicBezTo>
                    <a:pt x="266" y="130"/>
                    <a:pt x="254" y="142"/>
                    <a:pt x="254" y="156"/>
                  </a:cubicBezTo>
                  <a:cubicBezTo>
                    <a:pt x="254" y="251"/>
                    <a:pt x="254" y="251"/>
                    <a:pt x="254" y="251"/>
                  </a:cubicBezTo>
                  <a:cubicBezTo>
                    <a:pt x="254" y="265"/>
                    <a:pt x="266" y="277"/>
                    <a:pt x="281" y="277"/>
                  </a:cubicBezTo>
                  <a:cubicBezTo>
                    <a:pt x="304" y="277"/>
                    <a:pt x="304" y="277"/>
                    <a:pt x="304" y="277"/>
                  </a:cubicBezTo>
                  <a:cubicBezTo>
                    <a:pt x="318" y="277"/>
                    <a:pt x="330" y="265"/>
                    <a:pt x="330" y="251"/>
                  </a:cubicBezTo>
                  <a:cubicBezTo>
                    <a:pt x="330" y="247"/>
                    <a:pt x="330" y="247"/>
                    <a:pt x="330" y="247"/>
                  </a:cubicBezTo>
                  <a:cubicBezTo>
                    <a:pt x="339" y="247"/>
                    <a:pt x="346" y="240"/>
                    <a:pt x="346" y="231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67"/>
                    <a:pt x="339" y="160"/>
                    <a:pt x="33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5" name="Freeform 107"/>
            <p:cNvSpPr>
              <a:spLocks/>
            </p:cNvSpPr>
            <p:nvPr/>
          </p:nvSpPr>
          <p:spPr bwMode="auto">
            <a:xfrm>
              <a:off x="11505416" y="2733939"/>
              <a:ext cx="642334" cy="663485"/>
            </a:xfrm>
            <a:custGeom>
              <a:avLst/>
              <a:gdLst>
                <a:gd name="T0" fmla="*/ 2147483647 w 369"/>
                <a:gd name="T1" fmla="*/ 2147483647 h 381"/>
                <a:gd name="T2" fmla="*/ 2147483647 w 369"/>
                <a:gd name="T3" fmla="*/ 2147483647 h 381"/>
                <a:gd name="T4" fmla="*/ 2147483647 w 369"/>
                <a:gd name="T5" fmla="*/ 2147483647 h 381"/>
                <a:gd name="T6" fmla="*/ 2147483647 w 369"/>
                <a:gd name="T7" fmla="*/ 2147483647 h 381"/>
                <a:gd name="T8" fmla="*/ 2147483647 w 369"/>
                <a:gd name="T9" fmla="*/ 0 h 381"/>
                <a:gd name="T10" fmla="*/ 2147483647 w 369"/>
                <a:gd name="T11" fmla="*/ 2147483647 h 381"/>
                <a:gd name="T12" fmla="*/ 2147483647 w 369"/>
                <a:gd name="T13" fmla="*/ 2147483647 h 381"/>
                <a:gd name="T14" fmla="*/ 2147483647 w 369"/>
                <a:gd name="T15" fmla="*/ 2147483647 h 381"/>
                <a:gd name="T16" fmla="*/ 2147483647 w 369"/>
                <a:gd name="T17" fmla="*/ 2147483647 h 381"/>
                <a:gd name="T18" fmla="*/ 2147483647 w 369"/>
                <a:gd name="T19" fmla="*/ 2147483647 h 381"/>
                <a:gd name="T20" fmla="*/ 2147483647 w 369"/>
                <a:gd name="T21" fmla="*/ 2147483647 h 381"/>
                <a:gd name="T22" fmla="*/ 2147483647 w 369"/>
                <a:gd name="T23" fmla="*/ 2147483647 h 381"/>
                <a:gd name="T24" fmla="*/ 2147483647 w 369"/>
                <a:gd name="T25" fmla="*/ 2147483647 h 381"/>
                <a:gd name="T26" fmla="*/ 2147483647 w 369"/>
                <a:gd name="T27" fmla="*/ 2147483647 h 381"/>
                <a:gd name="T28" fmla="*/ 2147483647 w 369"/>
                <a:gd name="T29" fmla="*/ 2147483647 h 381"/>
                <a:gd name="T30" fmla="*/ 2147483647 w 369"/>
                <a:gd name="T31" fmla="*/ 2147483647 h 381"/>
                <a:gd name="T32" fmla="*/ 2147483647 w 369"/>
                <a:gd name="T33" fmla="*/ 2147483647 h 381"/>
                <a:gd name="T34" fmla="*/ 0 w 369"/>
                <a:gd name="T35" fmla="*/ 2147483647 h 381"/>
                <a:gd name="T36" fmla="*/ 0 w 369"/>
                <a:gd name="T37" fmla="*/ 2147483647 h 381"/>
                <a:gd name="T38" fmla="*/ 2147483647 w 369"/>
                <a:gd name="T39" fmla="*/ 2147483647 h 381"/>
                <a:gd name="T40" fmla="*/ 2147483647 w 369"/>
                <a:gd name="T41" fmla="*/ 2147483647 h 381"/>
                <a:gd name="T42" fmla="*/ 2147483647 w 369"/>
                <a:gd name="T43" fmla="*/ 2147483647 h 381"/>
                <a:gd name="T44" fmla="*/ 2147483647 w 369"/>
                <a:gd name="T45" fmla="*/ 2147483647 h 381"/>
                <a:gd name="T46" fmla="*/ 2147483647 w 369"/>
                <a:gd name="T47" fmla="*/ 2147483647 h 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9" h="381">
                  <a:moveTo>
                    <a:pt x="344" y="230"/>
                  </a:moveTo>
                  <a:cubicBezTo>
                    <a:pt x="344" y="135"/>
                    <a:pt x="344" y="135"/>
                    <a:pt x="344" y="135"/>
                  </a:cubicBezTo>
                  <a:cubicBezTo>
                    <a:pt x="344" y="121"/>
                    <a:pt x="355" y="110"/>
                    <a:pt x="369" y="109"/>
                  </a:cubicBezTo>
                  <a:cubicBezTo>
                    <a:pt x="367" y="90"/>
                    <a:pt x="364" y="71"/>
                    <a:pt x="358" y="55"/>
                  </a:cubicBezTo>
                  <a:cubicBezTo>
                    <a:pt x="339" y="22"/>
                    <a:pt x="304" y="0"/>
                    <a:pt x="263" y="0"/>
                  </a:cubicBezTo>
                  <a:cubicBezTo>
                    <a:pt x="203" y="0"/>
                    <a:pt x="154" y="4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70" y="109"/>
                    <a:pt x="182" y="121"/>
                    <a:pt x="182" y="135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2" y="244"/>
                    <a:pt x="170" y="256"/>
                    <a:pt x="155" y="256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18" y="256"/>
                    <a:pt x="106" y="244"/>
                    <a:pt x="106" y="230"/>
                  </a:cubicBezTo>
                  <a:cubicBezTo>
                    <a:pt x="106" y="226"/>
                    <a:pt x="106" y="226"/>
                    <a:pt x="106" y="226"/>
                  </a:cubicBezTo>
                  <a:cubicBezTo>
                    <a:pt x="97" y="226"/>
                    <a:pt x="90" y="219"/>
                    <a:pt x="90" y="210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0" y="153"/>
                    <a:pt x="91" y="151"/>
                    <a:pt x="91" y="150"/>
                  </a:cubicBezTo>
                  <a:cubicBezTo>
                    <a:pt x="91" y="150"/>
                    <a:pt x="91" y="150"/>
                    <a:pt x="90" y="15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45"/>
                    <a:pt x="35" y="381"/>
                    <a:pt x="79" y="381"/>
                  </a:cubicBezTo>
                  <a:cubicBezTo>
                    <a:pt x="197" y="381"/>
                    <a:pt x="197" y="381"/>
                    <a:pt x="197" y="381"/>
                  </a:cubicBezTo>
                  <a:cubicBezTo>
                    <a:pt x="366" y="256"/>
                    <a:pt x="366" y="256"/>
                    <a:pt x="366" y="256"/>
                  </a:cubicBezTo>
                  <a:cubicBezTo>
                    <a:pt x="366" y="256"/>
                    <a:pt x="366" y="256"/>
                    <a:pt x="366" y="256"/>
                  </a:cubicBezTo>
                  <a:cubicBezTo>
                    <a:pt x="354" y="254"/>
                    <a:pt x="344" y="243"/>
                    <a:pt x="344" y="230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9" name="组合 144"/>
          <p:cNvGrpSpPr>
            <a:grpSpLocks/>
          </p:cNvGrpSpPr>
          <p:nvPr/>
        </p:nvGrpSpPr>
        <p:grpSpPr bwMode="auto">
          <a:xfrm>
            <a:off x="6800850" y="3997325"/>
            <a:ext cx="915988" cy="914400"/>
            <a:chOff x="6731057" y="3627774"/>
            <a:chExt cx="915076" cy="913962"/>
          </a:xfrm>
        </p:grpSpPr>
        <p:sp>
          <p:nvSpPr>
            <p:cNvPr id="33976" name="Freeform 79"/>
            <p:cNvSpPr>
              <a:spLocks/>
            </p:cNvSpPr>
            <p:nvPr/>
          </p:nvSpPr>
          <p:spPr bwMode="auto">
            <a:xfrm>
              <a:off x="6731057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7" name="Oval 111"/>
            <p:cNvSpPr>
              <a:spLocks noChangeArrowheads="1"/>
            </p:cNvSpPr>
            <p:nvPr/>
          </p:nvSpPr>
          <p:spPr bwMode="auto">
            <a:xfrm>
              <a:off x="6913626" y="3810343"/>
              <a:ext cx="549936" cy="5488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8" name="Freeform 112"/>
            <p:cNvSpPr>
              <a:spLocks/>
            </p:cNvSpPr>
            <p:nvPr/>
          </p:nvSpPr>
          <p:spPr bwMode="auto">
            <a:xfrm>
              <a:off x="6731057" y="3965082"/>
              <a:ext cx="621183" cy="576654"/>
            </a:xfrm>
            <a:custGeom>
              <a:avLst/>
              <a:gdLst>
                <a:gd name="T0" fmla="*/ 2147483647 w 357"/>
                <a:gd name="T1" fmla="*/ 2147483647 h 332"/>
                <a:gd name="T2" fmla="*/ 2147483647 w 357"/>
                <a:gd name="T3" fmla="*/ 2147483647 h 332"/>
                <a:gd name="T4" fmla="*/ 2147483647 w 357"/>
                <a:gd name="T5" fmla="*/ 0 h 332"/>
                <a:gd name="T6" fmla="*/ 2147483647 w 357"/>
                <a:gd name="T7" fmla="*/ 0 h 332"/>
                <a:gd name="T8" fmla="*/ 0 w 357"/>
                <a:gd name="T9" fmla="*/ 2147483647 h 332"/>
                <a:gd name="T10" fmla="*/ 0 w 357"/>
                <a:gd name="T11" fmla="*/ 2147483647 h 332"/>
                <a:gd name="T12" fmla="*/ 2147483647 w 357"/>
                <a:gd name="T13" fmla="*/ 2147483647 h 332"/>
                <a:gd name="T14" fmla="*/ 2147483647 w 357"/>
                <a:gd name="T15" fmla="*/ 2147483647 h 332"/>
                <a:gd name="T16" fmla="*/ 2147483647 w 357"/>
                <a:gd name="T17" fmla="*/ 2147483647 h 332"/>
                <a:gd name="T18" fmla="*/ 2147483647 w 357"/>
                <a:gd name="T19" fmla="*/ 2147483647 h 332"/>
                <a:gd name="T20" fmla="*/ 2147483647 w 357"/>
                <a:gd name="T21" fmla="*/ 2147483647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7" h="332">
                  <a:moveTo>
                    <a:pt x="263" y="227"/>
                  </a:moveTo>
                  <a:cubicBezTo>
                    <a:pt x="176" y="227"/>
                    <a:pt x="105" y="156"/>
                    <a:pt x="105" y="69"/>
                  </a:cubicBezTo>
                  <a:cubicBezTo>
                    <a:pt x="105" y="44"/>
                    <a:pt x="111" y="2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96"/>
                    <a:pt x="35" y="332"/>
                    <a:pt x="79" y="332"/>
                  </a:cubicBezTo>
                  <a:cubicBezTo>
                    <a:pt x="241" y="332"/>
                    <a:pt x="241" y="332"/>
                    <a:pt x="241" y="332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357" y="195"/>
                    <a:pt x="357" y="195"/>
                    <a:pt x="357" y="195"/>
                  </a:cubicBezTo>
                  <a:cubicBezTo>
                    <a:pt x="331" y="215"/>
                    <a:pt x="298" y="227"/>
                    <a:pt x="263" y="227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9" name="Oval 113"/>
            <p:cNvSpPr>
              <a:spLocks noChangeArrowheads="1"/>
            </p:cNvSpPr>
            <p:nvPr/>
          </p:nvSpPr>
          <p:spPr bwMode="auto">
            <a:xfrm>
              <a:off x="6938117" y="3834834"/>
              <a:ext cx="500954" cy="500954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0" name="Oval 114"/>
            <p:cNvSpPr>
              <a:spLocks noChangeArrowheads="1"/>
            </p:cNvSpPr>
            <p:nvPr/>
          </p:nvSpPr>
          <p:spPr bwMode="auto">
            <a:xfrm>
              <a:off x="6955929" y="3850420"/>
              <a:ext cx="466444" cy="4675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1" name="Oval 115"/>
            <p:cNvSpPr>
              <a:spLocks noChangeArrowheads="1"/>
            </p:cNvSpPr>
            <p:nvPr/>
          </p:nvSpPr>
          <p:spPr bwMode="auto">
            <a:xfrm>
              <a:off x="7165217" y="4060820"/>
              <a:ext cx="47869" cy="47869"/>
            </a:xfrm>
            <a:prstGeom prst="ellipse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82" name="Freeform 116"/>
            <p:cNvSpPr>
              <a:spLocks/>
            </p:cNvSpPr>
            <p:nvPr/>
          </p:nvSpPr>
          <p:spPr bwMode="auto">
            <a:xfrm>
              <a:off x="7259841" y="4073066"/>
              <a:ext cx="270516" cy="23378"/>
            </a:xfrm>
            <a:custGeom>
              <a:avLst/>
              <a:gdLst>
                <a:gd name="T0" fmla="*/ 0 w 243"/>
                <a:gd name="T1" fmla="*/ 0 h 21"/>
                <a:gd name="T2" fmla="*/ 0 w 243"/>
                <a:gd name="T3" fmla="*/ 2147483647 h 21"/>
                <a:gd name="T4" fmla="*/ 0 w 243"/>
                <a:gd name="T5" fmla="*/ 2147483647 h 21"/>
                <a:gd name="T6" fmla="*/ 2147483647 w 243"/>
                <a:gd name="T7" fmla="*/ 2147483647 h 21"/>
                <a:gd name="T8" fmla="*/ 2147483647 w 243"/>
                <a:gd name="T9" fmla="*/ 2147483647 h 21"/>
                <a:gd name="T10" fmla="*/ 2147483647 w 243"/>
                <a:gd name="T11" fmla="*/ 2147483647 h 21"/>
                <a:gd name="T12" fmla="*/ 2147483647 w 243"/>
                <a:gd name="T13" fmla="*/ 0 h 21"/>
                <a:gd name="T14" fmla="*/ 0 w 243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3" h="21">
                  <a:moveTo>
                    <a:pt x="0" y="0"/>
                  </a:moveTo>
                  <a:lnTo>
                    <a:pt x="0" y="7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7"/>
                  </a:lnTo>
                  <a:lnTo>
                    <a:pt x="243" y="7"/>
                  </a:lnTo>
                  <a:lnTo>
                    <a:pt x="2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0" name="组合 152"/>
          <p:cNvGrpSpPr>
            <a:grpSpLocks/>
          </p:cNvGrpSpPr>
          <p:nvPr/>
        </p:nvGrpSpPr>
        <p:grpSpPr bwMode="auto">
          <a:xfrm>
            <a:off x="8021638" y="3997325"/>
            <a:ext cx="914400" cy="914400"/>
            <a:chOff x="7957837" y="3627774"/>
            <a:chExt cx="915076" cy="913962"/>
          </a:xfrm>
        </p:grpSpPr>
        <p:sp>
          <p:nvSpPr>
            <p:cNvPr id="33968" name="Freeform 72"/>
            <p:cNvSpPr>
              <a:spLocks/>
            </p:cNvSpPr>
            <p:nvPr/>
          </p:nvSpPr>
          <p:spPr bwMode="auto">
            <a:xfrm>
              <a:off x="7957837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9" name="Freeform 117"/>
            <p:cNvSpPr>
              <a:spLocks/>
            </p:cNvSpPr>
            <p:nvPr/>
          </p:nvSpPr>
          <p:spPr bwMode="auto">
            <a:xfrm>
              <a:off x="8158219" y="3891609"/>
              <a:ext cx="513200" cy="386291"/>
            </a:xfrm>
            <a:custGeom>
              <a:avLst/>
              <a:gdLst>
                <a:gd name="T0" fmla="*/ 2147483647 w 295"/>
                <a:gd name="T1" fmla="*/ 2147483647 h 222"/>
                <a:gd name="T2" fmla="*/ 2147483647 w 295"/>
                <a:gd name="T3" fmla="*/ 2147483647 h 222"/>
                <a:gd name="T4" fmla="*/ 2147483647 w 295"/>
                <a:gd name="T5" fmla="*/ 0 h 222"/>
                <a:gd name="T6" fmla="*/ 2147483647 w 295"/>
                <a:gd name="T7" fmla="*/ 0 h 222"/>
                <a:gd name="T8" fmla="*/ 2147483647 w 295"/>
                <a:gd name="T9" fmla="*/ 2147483647 h 222"/>
                <a:gd name="T10" fmla="*/ 2147483647 w 295"/>
                <a:gd name="T11" fmla="*/ 2147483647 h 222"/>
                <a:gd name="T12" fmla="*/ 2147483647 w 295"/>
                <a:gd name="T13" fmla="*/ 2147483647 h 222"/>
                <a:gd name="T14" fmla="*/ 0 w 295"/>
                <a:gd name="T15" fmla="*/ 2147483647 h 222"/>
                <a:gd name="T16" fmla="*/ 0 w 295"/>
                <a:gd name="T17" fmla="*/ 2147483647 h 222"/>
                <a:gd name="T18" fmla="*/ 2147483647 w 295"/>
                <a:gd name="T19" fmla="*/ 2147483647 h 222"/>
                <a:gd name="T20" fmla="*/ 2147483647 w 295"/>
                <a:gd name="T21" fmla="*/ 2147483647 h 222"/>
                <a:gd name="T22" fmla="*/ 2147483647 w 295"/>
                <a:gd name="T23" fmla="*/ 2147483647 h 222"/>
                <a:gd name="T24" fmla="*/ 2147483647 w 295"/>
                <a:gd name="T25" fmla="*/ 2147483647 h 222"/>
                <a:gd name="T26" fmla="*/ 2147483647 w 295"/>
                <a:gd name="T27" fmla="*/ 2147483647 h 2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5" h="222">
                  <a:moveTo>
                    <a:pt x="266" y="22"/>
                  </a:moveTo>
                  <a:cubicBezTo>
                    <a:pt x="266" y="21"/>
                    <a:pt x="266" y="20"/>
                    <a:pt x="266" y="19"/>
                  </a:cubicBezTo>
                  <a:cubicBezTo>
                    <a:pt x="266" y="8"/>
                    <a:pt x="258" y="0"/>
                    <a:pt x="247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0" y="0"/>
                    <a:pt x="212" y="8"/>
                    <a:pt x="212" y="19"/>
                  </a:cubicBezTo>
                  <a:cubicBezTo>
                    <a:pt x="212" y="19"/>
                    <a:pt x="212" y="20"/>
                    <a:pt x="21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18" y="20"/>
                    <a:pt x="0" y="38"/>
                    <a:pt x="0" y="6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04"/>
                    <a:pt x="18" y="222"/>
                    <a:pt x="40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77" y="222"/>
                    <a:pt x="295" y="204"/>
                    <a:pt x="295" y="183"/>
                  </a:cubicBezTo>
                  <a:cubicBezTo>
                    <a:pt x="295" y="60"/>
                    <a:pt x="295" y="60"/>
                    <a:pt x="295" y="60"/>
                  </a:cubicBezTo>
                  <a:cubicBezTo>
                    <a:pt x="295" y="41"/>
                    <a:pt x="283" y="26"/>
                    <a:pt x="26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0" name="Oval 118"/>
            <p:cNvSpPr>
              <a:spLocks noChangeArrowheads="1"/>
            </p:cNvSpPr>
            <p:nvPr/>
          </p:nvSpPr>
          <p:spPr bwMode="auto">
            <a:xfrm>
              <a:off x="8329657" y="3985120"/>
              <a:ext cx="261609" cy="261609"/>
            </a:xfrm>
            <a:prstGeom prst="ellipse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1" name="Oval 119"/>
            <p:cNvSpPr>
              <a:spLocks noChangeArrowheads="1"/>
            </p:cNvSpPr>
            <p:nvPr/>
          </p:nvSpPr>
          <p:spPr bwMode="auto">
            <a:xfrm>
              <a:off x="8347468" y="4001819"/>
              <a:ext cx="228212" cy="2270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2" name="Oval 120"/>
            <p:cNvSpPr>
              <a:spLocks noChangeArrowheads="1"/>
            </p:cNvSpPr>
            <p:nvPr/>
          </p:nvSpPr>
          <p:spPr bwMode="auto">
            <a:xfrm>
              <a:off x="8361940" y="4015178"/>
              <a:ext cx="198155" cy="200381"/>
            </a:xfrm>
            <a:prstGeom prst="ellipse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3" name="Oval 121"/>
            <p:cNvSpPr>
              <a:spLocks noChangeArrowheads="1"/>
            </p:cNvSpPr>
            <p:nvPr/>
          </p:nvSpPr>
          <p:spPr bwMode="auto">
            <a:xfrm>
              <a:off x="8469923" y="4058594"/>
              <a:ext cx="56775" cy="57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74" name="Freeform 122"/>
            <p:cNvSpPr>
              <a:spLocks/>
            </p:cNvSpPr>
            <p:nvPr/>
          </p:nvSpPr>
          <p:spPr bwMode="auto">
            <a:xfrm>
              <a:off x="8222786" y="3985120"/>
              <a:ext cx="79040" cy="61228"/>
            </a:xfrm>
            <a:custGeom>
              <a:avLst/>
              <a:gdLst>
                <a:gd name="T0" fmla="*/ 2147483647 w 71"/>
                <a:gd name="T1" fmla="*/ 2147483647 h 55"/>
                <a:gd name="T2" fmla="*/ 2147483647 w 71"/>
                <a:gd name="T3" fmla="*/ 2147483647 h 55"/>
                <a:gd name="T4" fmla="*/ 0 w 71"/>
                <a:gd name="T5" fmla="*/ 2147483647 h 55"/>
                <a:gd name="T6" fmla="*/ 0 w 71"/>
                <a:gd name="T7" fmla="*/ 2147483647 h 55"/>
                <a:gd name="T8" fmla="*/ 0 w 71"/>
                <a:gd name="T9" fmla="*/ 0 h 55"/>
                <a:gd name="T10" fmla="*/ 0 w 71"/>
                <a:gd name="T11" fmla="*/ 0 h 55"/>
                <a:gd name="T12" fmla="*/ 2147483647 w 71"/>
                <a:gd name="T13" fmla="*/ 0 h 55"/>
                <a:gd name="T14" fmla="*/ 2147483647 w 71"/>
                <a:gd name="T15" fmla="*/ 0 h 55"/>
                <a:gd name="T16" fmla="*/ 2147483647 w 71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55">
                  <a:moveTo>
                    <a:pt x="71" y="55"/>
                  </a:moveTo>
                  <a:lnTo>
                    <a:pt x="7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55"/>
                  </a:ln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5" name="Freeform 123"/>
            <p:cNvSpPr>
              <a:spLocks/>
            </p:cNvSpPr>
            <p:nvPr/>
          </p:nvSpPr>
          <p:spPr bwMode="auto">
            <a:xfrm>
              <a:off x="7957837" y="3996253"/>
              <a:ext cx="661259" cy="545483"/>
            </a:xfrm>
            <a:custGeom>
              <a:avLst/>
              <a:gdLst>
                <a:gd name="T0" fmla="*/ 2147483647 w 380"/>
                <a:gd name="T1" fmla="*/ 2147483647 h 314"/>
                <a:gd name="T2" fmla="*/ 2147483647 w 380"/>
                <a:gd name="T3" fmla="*/ 2147483647 h 314"/>
                <a:gd name="T4" fmla="*/ 2147483647 w 380"/>
                <a:gd name="T5" fmla="*/ 2147483647 h 314"/>
                <a:gd name="T6" fmla="*/ 2147483647 w 380"/>
                <a:gd name="T7" fmla="*/ 0 h 314"/>
                <a:gd name="T8" fmla="*/ 0 w 380"/>
                <a:gd name="T9" fmla="*/ 2147483647 h 314"/>
                <a:gd name="T10" fmla="*/ 0 w 380"/>
                <a:gd name="T11" fmla="*/ 2147483647 h 314"/>
                <a:gd name="T12" fmla="*/ 2147483647 w 380"/>
                <a:gd name="T13" fmla="*/ 2147483647 h 314"/>
                <a:gd name="T14" fmla="*/ 2147483647 w 380"/>
                <a:gd name="T15" fmla="*/ 2147483647 h 314"/>
                <a:gd name="T16" fmla="*/ 2147483647 w 380"/>
                <a:gd name="T17" fmla="*/ 2147483647 h 314"/>
                <a:gd name="T18" fmla="*/ 2147483647 w 380"/>
                <a:gd name="T19" fmla="*/ 2147483647 h 314"/>
                <a:gd name="T20" fmla="*/ 2147483647 w 380"/>
                <a:gd name="T21" fmla="*/ 214748364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314">
                  <a:moveTo>
                    <a:pt x="371" y="162"/>
                  </a:moveTo>
                  <a:cubicBezTo>
                    <a:pt x="155" y="162"/>
                    <a:pt x="155" y="162"/>
                    <a:pt x="155" y="162"/>
                  </a:cubicBezTo>
                  <a:cubicBezTo>
                    <a:pt x="133" y="162"/>
                    <a:pt x="115" y="144"/>
                    <a:pt x="115" y="1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8"/>
                    <a:pt x="35" y="314"/>
                    <a:pt x="79" y="314"/>
                  </a:cubicBezTo>
                  <a:cubicBezTo>
                    <a:pt x="263" y="314"/>
                    <a:pt x="263" y="314"/>
                    <a:pt x="263" y="314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8" y="161"/>
                    <a:pt x="378" y="161"/>
                    <a:pt x="378" y="161"/>
                  </a:cubicBezTo>
                  <a:cubicBezTo>
                    <a:pt x="376" y="162"/>
                    <a:pt x="373" y="162"/>
                    <a:pt x="371" y="162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1" name="组合 161"/>
          <p:cNvGrpSpPr>
            <a:grpSpLocks/>
          </p:cNvGrpSpPr>
          <p:nvPr/>
        </p:nvGrpSpPr>
        <p:grpSpPr bwMode="auto">
          <a:xfrm>
            <a:off x="9240838" y="3997325"/>
            <a:ext cx="915987" cy="914400"/>
            <a:chOff x="9215788" y="3627774"/>
            <a:chExt cx="915076" cy="913962"/>
          </a:xfrm>
        </p:grpSpPr>
        <p:sp>
          <p:nvSpPr>
            <p:cNvPr id="33963" name="Freeform 71"/>
            <p:cNvSpPr>
              <a:spLocks/>
            </p:cNvSpPr>
            <p:nvPr/>
          </p:nvSpPr>
          <p:spPr bwMode="auto">
            <a:xfrm>
              <a:off x="9215788" y="3627774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EE7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4" name="Freeform 124"/>
            <p:cNvSpPr>
              <a:spLocks noEditPoints="1"/>
            </p:cNvSpPr>
            <p:nvPr/>
          </p:nvSpPr>
          <p:spPr bwMode="auto">
            <a:xfrm>
              <a:off x="9401698" y="3792532"/>
              <a:ext cx="543257" cy="584447"/>
            </a:xfrm>
            <a:custGeom>
              <a:avLst/>
              <a:gdLst>
                <a:gd name="T0" fmla="*/ 2147483647 w 488"/>
                <a:gd name="T1" fmla="*/ 0 h 525"/>
                <a:gd name="T2" fmla="*/ 2147483647 w 488"/>
                <a:gd name="T3" fmla="*/ 0 h 525"/>
                <a:gd name="T4" fmla="*/ 2147483647 w 488"/>
                <a:gd name="T5" fmla="*/ 2147483647 h 525"/>
                <a:gd name="T6" fmla="*/ 0 w 488"/>
                <a:gd name="T7" fmla="*/ 2147483647 h 525"/>
                <a:gd name="T8" fmla="*/ 0 w 488"/>
                <a:gd name="T9" fmla="*/ 2147483647 h 525"/>
                <a:gd name="T10" fmla="*/ 2147483647 w 488"/>
                <a:gd name="T11" fmla="*/ 2147483647 h 525"/>
                <a:gd name="T12" fmla="*/ 2147483647 w 488"/>
                <a:gd name="T13" fmla="*/ 2147483647 h 525"/>
                <a:gd name="T14" fmla="*/ 2147483647 w 488"/>
                <a:gd name="T15" fmla="*/ 2147483647 h 525"/>
                <a:gd name="T16" fmla="*/ 2147483647 w 488"/>
                <a:gd name="T17" fmla="*/ 0 h 525"/>
                <a:gd name="T18" fmla="*/ 2147483647 w 488"/>
                <a:gd name="T19" fmla="*/ 2147483647 h 525"/>
                <a:gd name="T20" fmla="*/ 2147483647 w 488"/>
                <a:gd name="T21" fmla="*/ 2147483647 h 525"/>
                <a:gd name="T22" fmla="*/ 2147483647 w 488"/>
                <a:gd name="T23" fmla="*/ 2147483647 h 525"/>
                <a:gd name="T24" fmla="*/ 2147483647 w 488"/>
                <a:gd name="T25" fmla="*/ 2147483647 h 525"/>
                <a:gd name="T26" fmla="*/ 2147483647 w 488"/>
                <a:gd name="T27" fmla="*/ 2147483647 h 525"/>
                <a:gd name="T28" fmla="*/ 2147483647 w 488"/>
                <a:gd name="T29" fmla="*/ 2147483647 h 525"/>
                <a:gd name="T30" fmla="*/ 2147483647 w 488"/>
                <a:gd name="T31" fmla="*/ 2147483647 h 525"/>
                <a:gd name="T32" fmla="*/ 2147483647 w 488"/>
                <a:gd name="T33" fmla="*/ 2147483647 h 525"/>
                <a:gd name="T34" fmla="*/ 2147483647 w 488"/>
                <a:gd name="T35" fmla="*/ 2147483647 h 525"/>
                <a:gd name="T36" fmla="*/ 2147483647 w 488"/>
                <a:gd name="T37" fmla="*/ 2147483647 h 525"/>
                <a:gd name="T38" fmla="*/ 2147483647 w 488"/>
                <a:gd name="T39" fmla="*/ 2147483647 h 525"/>
                <a:gd name="T40" fmla="*/ 2147483647 w 488"/>
                <a:gd name="T41" fmla="*/ 2147483647 h 5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8" h="525">
                  <a:moveTo>
                    <a:pt x="488" y="0"/>
                  </a:moveTo>
                  <a:lnTo>
                    <a:pt x="77" y="0"/>
                  </a:lnTo>
                  <a:lnTo>
                    <a:pt x="77" y="67"/>
                  </a:lnTo>
                  <a:lnTo>
                    <a:pt x="0" y="67"/>
                  </a:lnTo>
                  <a:lnTo>
                    <a:pt x="0" y="525"/>
                  </a:lnTo>
                  <a:lnTo>
                    <a:pt x="411" y="525"/>
                  </a:lnTo>
                  <a:lnTo>
                    <a:pt x="411" y="456"/>
                  </a:lnTo>
                  <a:lnTo>
                    <a:pt x="488" y="456"/>
                  </a:lnTo>
                  <a:lnTo>
                    <a:pt x="488" y="0"/>
                  </a:lnTo>
                  <a:close/>
                  <a:moveTo>
                    <a:pt x="28" y="98"/>
                  </a:moveTo>
                  <a:lnTo>
                    <a:pt x="383" y="98"/>
                  </a:lnTo>
                  <a:lnTo>
                    <a:pt x="383" y="394"/>
                  </a:lnTo>
                  <a:lnTo>
                    <a:pt x="28" y="394"/>
                  </a:lnTo>
                  <a:lnTo>
                    <a:pt x="28" y="98"/>
                  </a:lnTo>
                  <a:close/>
                  <a:moveTo>
                    <a:pt x="460" y="325"/>
                  </a:moveTo>
                  <a:lnTo>
                    <a:pt x="411" y="325"/>
                  </a:lnTo>
                  <a:lnTo>
                    <a:pt x="411" y="67"/>
                  </a:lnTo>
                  <a:lnTo>
                    <a:pt x="105" y="67"/>
                  </a:lnTo>
                  <a:lnTo>
                    <a:pt x="105" y="31"/>
                  </a:lnTo>
                  <a:lnTo>
                    <a:pt x="460" y="31"/>
                  </a:lnTo>
                  <a:lnTo>
                    <a:pt x="460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5" name="Freeform 125"/>
            <p:cNvSpPr>
              <a:spLocks/>
            </p:cNvSpPr>
            <p:nvPr/>
          </p:nvSpPr>
          <p:spPr bwMode="auto">
            <a:xfrm>
              <a:off x="9518588" y="3827042"/>
              <a:ext cx="395197" cy="327290"/>
            </a:xfrm>
            <a:custGeom>
              <a:avLst/>
              <a:gdLst>
                <a:gd name="T0" fmla="*/ 0 w 355"/>
                <a:gd name="T1" fmla="*/ 2147483647 h 294"/>
                <a:gd name="T2" fmla="*/ 2147483647 w 355"/>
                <a:gd name="T3" fmla="*/ 2147483647 h 294"/>
                <a:gd name="T4" fmla="*/ 2147483647 w 355"/>
                <a:gd name="T5" fmla="*/ 2147483647 h 294"/>
                <a:gd name="T6" fmla="*/ 2147483647 w 355"/>
                <a:gd name="T7" fmla="*/ 2147483647 h 294"/>
                <a:gd name="T8" fmla="*/ 2147483647 w 355"/>
                <a:gd name="T9" fmla="*/ 0 h 294"/>
                <a:gd name="T10" fmla="*/ 0 w 355"/>
                <a:gd name="T11" fmla="*/ 0 h 294"/>
                <a:gd name="T12" fmla="*/ 0 w 355"/>
                <a:gd name="T13" fmla="*/ 2147483647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94">
                  <a:moveTo>
                    <a:pt x="0" y="36"/>
                  </a:moveTo>
                  <a:lnTo>
                    <a:pt x="306" y="36"/>
                  </a:lnTo>
                  <a:lnTo>
                    <a:pt x="306" y="294"/>
                  </a:lnTo>
                  <a:lnTo>
                    <a:pt x="355" y="294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6" name="Rectangle 126"/>
            <p:cNvSpPr>
              <a:spLocks noChangeArrowheads="1"/>
            </p:cNvSpPr>
            <p:nvPr/>
          </p:nvSpPr>
          <p:spPr bwMode="auto">
            <a:xfrm>
              <a:off x="9432869" y="3901628"/>
              <a:ext cx="395197" cy="329517"/>
            </a:xfrm>
            <a:prstGeom prst="rect">
              <a:avLst/>
            </a:pr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7" name="Freeform 127"/>
            <p:cNvSpPr>
              <a:spLocks/>
            </p:cNvSpPr>
            <p:nvPr/>
          </p:nvSpPr>
          <p:spPr bwMode="auto">
            <a:xfrm>
              <a:off x="9215788" y="3867118"/>
              <a:ext cx="643448" cy="674618"/>
            </a:xfrm>
            <a:custGeom>
              <a:avLst/>
              <a:gdLst>
                <a:gd name="T0" fmla="*/ 2147483647 w 370"/>
                <a:gd name="T1" fmla="*/ 0 h 388"/>
                <a:gd name="T2" fmla="*/ 0 w 370"/>
                <a:gd name="T3" fmla="*/ 2147483647 h 388"/>
                <a:gd name="T4" fmla="*/ 0 w 370"/>
                <a:gd name="T5" fmla="*/ 2147483647 h 388"/>
                <a:gd name="T6" fmla="*/ 2147483647 w 370"/>
                <a:gd name="T7" fmla="*/ 2147483647 h 388"/>
                <a:gd name="T8" fmla="*/ 2147483647 w 370"/>
                <a:gd name="T9" fmla="*/ 2147483647 h 388"/>
                <a:gd name="T10" fmla="*/ 2147483647 w 370"/>
                <a:gd name="T11" fmla="*/ 2147483647 h 388"/>
                <a:gd name="T12" fmla="*/ 2147483647 w 370"/>
                <a:gd name="T13" fmla="*/ 2147483647 h 388"/>
                <a:gd name="T14" fmla="*/ 2147483647 w 370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0" h="388">
                  <a:moveTo>
                    <a:pt x="107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52"/>
                    <a:pt x="35" y="388"/>
                    <a:pt x="79" y="388"/>
                  </a:cubicBezTo>
                  <a:cubicBezTo>
                    <a:pt x="257" y="388"/>
                    <a:pt x="257" y="388"/>
                    <a:pt x="257" y="388"/>
                  </a:cubicBezTo>
                  <a:cubicBezTo>
                    <a:pt x="370" y="293"/>
                    <a:pt x="370" y="293"/>
                    <a:pt x="370" y="293"/>
                  </a:cubicBezTo>
                  <a:cubicBezTo>
                    <a:pt x="107" y="293"/>
                    <a:pt x="107" y="293"/>
                    <a:pt x="107" y="29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A5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2" name="组合 167"/>
          <p:cNvGrpSpPr>
            <a:grpSpLocks/>
          </p:cNvGrpSpPr>
          <p:nvPr/>
        </p:nvGrpSpPr>
        <p:grpSpPr bwMode="auto">
          <a:xfrm>
            <a:off x="4371975" y="3997325"/>
            <a:ext cx="914400" cy="914400"/>
            <a:chOff x="4258665" y="3607693"/>
            <a:chExt cx="915076" cy="913962"/>
          </a:xfrm>
        </p:grpSpPr>
        <p:sp>
          <p:nvSpPr>
            <p:cNvPr id="33956" name="Freeform 82"/>
            <p:cNvSpPr>
              <a:spLocks/>
            </p:cNvSpPr>
            <p:nvPr/>
          </p:nvSpPr>
          <p:spPr bwMode="auto">
            <a:xfrm>
              <a:off x="4258665" y="3607693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7" name="Freeform 234"/>
            <p:cNvSpPr>
              <a:spLocks/>
            </p:cNvSpPr>
            <p:nvPr/>
          </p:nvSpPr>
          <p:spPr bwMode="auto">
            <a:xfrm>
              <a:off x="4500235" y="3828112"/>
              <a:ext cx="431934" cy="464218"/>
            </a:xfrm>
            <a:custGeom>
              <a:avLst/>
              <a:gdLst>
                <a:gd name="T0" fmla="*/ 2147483647 w 248"/>
                <a:gd name="T1" fmla="*/ 2147483647 h 267"/>
                <a:gd name="T2" fmla="*/ 2147483647 w 248"/>
                <a:gd name="T3" fmla="*/ 2147483647 h 267"/>
                <a:gd name="T4" fmla="*/ 0 w 248"/>
                <a:gd name="T5" fmla="*/ 2147483647 h 267"/>
                <a:gd name="T6" fmla="*/ 2147483647 w 248"/>
                <a:gd name="T7" fmla="*/ 2147483647 h 267"/>
                <a:gd name="T8" fmla="*/ 2147483647 w 248"/>
                <a:gd name="T9" fmla="*/ 2147483647 h 267"/>
                <a:gd name="T10" fmla="*/ 2147483647 w 248"/>
                <a:gd name="T11" fmla="*/ 2147483647 h 267"/>
                <a:gd name="T12" fmla="*/ 2147483647 w 248"/>
                <a:gd name="T13" fmla="*/ 2147483647 h 267"/>
                <a:gd name="T14" fmla="*/ 2147483647 w 248"/>
                <a:gd name="T15" fmla="*/ 2147483647 h 267"/>
                <a:gd name="T16" fmla="*/ 2147483647 w 248"/>
                <a:gd name="T17" fmla="*/ 2147483647 h 267"/>
                <a:gd name="T18" fmla="*/ 2147483647 w 248"/>
                <a:gd name="T19" fmla="*/ 2147483647 h 267"/>
                <a:gd name="T20" fmla="*/ 2147483647 w 248"/>
                <a:gd name="T21" fmla="*/ 2147483647 h 267"/>
                <a:gd name="T22" fmla="*/ 2147483647 w 248"/>
                <a:gd name="T23" fmla="*/ 2147483647 h 267"/>
                <a:gd name="T24" fmla="*/ 2147483647 w 248"/>
                <a:gd name="T25" fmla="*/ 2147483647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67">
                  <a:moveTo>
                    <a:pt x="189" y="73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24" y="73"/>
                    <a:pt x="1" y="94"/>
                    <a:pt x="0" y="122"/>
                  </a:cubicBezTo>
                  <a:cubicBezTo>
                    <a:pt x="1" y="149"/>
                    <a:pt x="24" y="171"/>
                    <a:pt x="5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218" y="171"/>
                    <a:pt x="235" y="243"/>
                    <a:pt x="248" y="238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35" y="0"/>
                    <a:pt x="218" y="73"/>
                    <a:pt x="18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8" name="Rectangle 235"/>
            <p:cNvSpPr>
              <a:spLocks noChangeArrowheads="1"/>
            </p:cNvSpPr>
            <p:nvPr/>
          </p:nvSpPr>
          <p:spPr bwMode="auto">
            <a:xfrm>
              <a:off x="4579275" y="3995097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59" name="Rectangle 236"/>
            <p:cNvSpPr>
              <a:spLocks noChangeArrowheads="1"/>
            </p:cNvSpPr>
            <p:nvPr/>
          </p:nvSpPr>
          <p:spPr bwMode="auto">
            <a:xfrm>
              <a:off x="4579275" y="4035173"/>
              <a:ext cx="79040" cy="10019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0" name="Rectangle 237"/>
            <p:cNvSpPr>
              <a:spLocks noChangeArrowheads="1"/>
            </p:cNvSpPr>
            <p:nvPr/>
          </p:nvSpPr>
          <p:spPr bwMode="auto">
            <a:xfrm>
              <a:off x="4579275" y="4073023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61" name="Freeform 238"/>
            <p:cNvSpPr>
              <a:spLocks/>
            </p:cNvSpPr>
            <p:nvPr/>
          </p:nvSpPr>
          <p:spPr bwMode="auto">
            <a:xfrm>
              <a:off x="4552558" y="396392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2" name="Freeform 239"/>
            <p:cNvSpPr>
              <a:spLocks/>
            </p:cNvSpPr>
            <p:nvPr/>
          </p:nvSpPr>
          <p:spPr bwMode="auto">
            <a:xfrm>
              <a:off x="4258665" y="4001776"/>
              <a:ext cx="673505" cy="519879"/>
            </a:xfrm>
            <a:custGeom>
              <a:avLst/>
              <a:gdLst>
                <a:gd name="T0" fmla="*/ 2147483647 w 387"/>
                <a:gd name="T1" fmla="*/ 2147483647 h 299"/>
                <a:gd name="T2" fmla="*/ 2147483647 w 387"/>
                <a:gd name="T3" fmla="*/ 2147483647 h 299"/>
                <a:gd name="T4" fmla="*/ 2147483647 w 387"/>
                <a:gd name="T5" fmla="*/ 2147483647 h 299"/>
                <a:gd name="T6" fmla="*/ 2147483647 w 387"/>
                <a:gd name="T7" fmla="*/ 2147483647 h 299"/>
                <a:gd name="T8" fmla="*/ 2147483647 w 387"/>
                <a:gd name="T9" fmla="*/ 2147483647 h 299"/>
                <a:gd name="T10" fmla="*/ 2147483647 w 387"/>
                <a:gd name="T11" fmla="*/ 2147483647 h 299"/>
                <a:gd name="T12" fmla="*/ 2147483647 w 387"/>
                <a:gd name="T13" fmla="*/ 2147483647 h 299"/>
                <a:gd name="T14" fmla="*/ 2147483647 w 387"/>
                <a:gd name="T15" fmla="*/ 0 h 299"/>
                <a:gd name="T16" fmla="*/ 0 w 387"/>
                <a:gd name="T17" fmla="*/ 2147483647 h 299"/>
                <a:gd name="T18" fmla="*/ 0 w 387"/>
                <a:gd name="T19" fmla="*/ 2147483647 h 299"/>
                <a:gd name="T20" fmla="*/ 2147483647 w 387"/>
                <a:gd name="T21" fmla="*/ 2147483647 h 299"/>
                <a:gd name="T22" fmla="*/ 2147483647 w 387"/>
                <a:gd name="T23" fmla="*/ 2147483647 h 299"/>
                <a:gd name="T24" fmla="*/ 2147483647 w 387"/>
                <a:gd name="T25" fmla="*/ 2147483647 h 299"/>
                <a:gd name="T26" fmla="*/ 2147483647 w 387"/>
                <a:gd name="T27" fmla="*/ 2147483647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7" h="299">
                  <a:moveTo>
                    <a:pt x="328" y="71"/>
                  </a:moveTo>
                  <a:cubicBezTo>
                    <a:pt x="245" y="71"/>
                    <a:pt x="245" y="71"/>
                    <a:pt x="245" y="71"/>
                  </a:cubicBezTo>
                  <a:cubicBezTo>
                    <a:pt x="291" y="145"/>
                    <a:pt x="291" y="145"/>
                    <a:pt x="291" y="145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63" y="71"/>
                    <a:pt x="140" y="49"/>
                    <a:pt x="139" y="22"/>
                  </a:cubicBezTo>
                  <a:cubicBezTo>
                    <a:pt x="139" y="14"/>
                    <a:pt x="141" y="7"/>
                    <a:pt x="145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4"/>
                    <a:pt x="35" y="299"/>
                    <a:pt x="79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387" y="138"/>
                    <a:pt x="387" y="138"/>
                    <a:pt x="387" y="138"/>
                  </a:cubicBezTo>
                  <a:cubicBezTo>
                    <a:pt x="374" y="143"/>
                    <a:pt x="357" y="71"/>
                    <a:pt x="328" y="71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3" name="组合 175"/>
          <p:cNvGrpSpPr>
            <a:grpSpLocks/>
          </p:cNvGrpSpPr>
          <p:nvPr/>
        </p:nvGrpSpPr>
        <p:grpSpPr bwMode="auto">
          <a:xfrm>
            <a:off x="1951038" y="5410200"/>
            <a:ext cx="903287" cy="903288"/>
            <a:chOff x="2041525" y="4745093"/>
            <a:chExt cx="903725" cy="903061"/>
          </a:xfrm>
        </p:grpSpPr>
        <p:sp>
          <p:nvSpPr>
            <p:cNvPr id="33947" name="Freeform 479"/>
            <p:cNvSpPr>
              <a:spLocks/>
            </p:cNvSpPr>
            <p:nvPr/>
          </p:nvSpPr>
          <p:spPr bwMode="auto">
            <a:xfrm>
              <a:off x="2041525" y="4745093"/>
              <a:ext cx="903725" cy="903061"/>
            </a:xfrm>
            <a:custGeom>
              <a:avLst/>
              <a:gdLst>
                <a:gd name="T0" fmla="*/ 2147483647 w 575"/>
                <a:gd name="T1" fmla="*/ 2147483647 h 574"/>
                <a:gd name="T2" fmla="*/ 2147483647 w 575"/>
                <a:gd name="T3" fmla="*/ 2147483647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0 w 575"/>
                <a:gd name="T9" fmla="*/ 2147483647 h 574"/>
                <a:gd name="T10" fmla="*/ 0 w 575"/>
                <a:gd name="T11" fmla="*/ 2147483647 h 574"/>
                <a:gd name="T12" fmla="*/ 2147483647 w 575"/>
                <a:gd name="T13" fmla="*/ 0 h 574"/>
                <a:gd name="T14" fmla="*/ 2147483647 w 575"/>
                <a:gd name="T15" fmla="*/ 0 h 574"/>
                <a:gd name="T16" fmla="*/ 2147483647 w 575"/>
                <a:gd name="T17" fmla="*/ 2147483647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575" y="146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4"/>
                    <a:pt x="428" y="574"/>
                  </a:cubicBezTo>
                  <a:cubicBezTo>
                    <a:pt x="147" y="574"/>
                    <a:pt x="147" y="574"/>
                    <a:pt x="147" y="574"/>
                  </a:cubicBezTo>
                  <a:cubicBezTo>
                    <a:pt x="66" y="574"/>
                    <a:pt x="0" y="509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lose/>
                </a:path>
              </a:pathLst>
            </a:custGeom>
            <a:solidFill>
              <a:srgbClr val="A8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8" name="Freeform 480"/>
            <p:cNvSpPr>
              <a:spLocks/>
            </p:cNvSpPr>
            <p:nvPr/>
          </p:nvSpPr>
          <p:spPr bwMode="auto">
            <a:xfrm>
              <a:off x="2215753" y="4898041"/>
              <a:ext cx="729497" cy="750112"/>
            </a:xfrm>
            <a:custGeom>
              <a:avLst/>
              <a:gdLst>
                <a:gd name="T0" fmla="*/ 2147483647 w 464"/>
                <a:gd name="T1" fmla="*/ 0 h 477"/>
                <a:gd name="T2" fmla="*/ 2147483647 w 464"/>
                <a:gd name="T3" fmla="*/ 2147483647 h 477"/>
                <a:gd name="T4" fmla="*/ 2147483647 w 464"/>
                <a:gd name="T5" fmla="*/ 2147483647 h 477"/>
                <a:gd name="T6" fmla="*/ 2147483647 w 464"/>
                <a:gd name="T7" fmla="*/ 2147483647 h 477"/>
                <a:gd name="T8" fmla="*/ 2147483647 w 464"/>
                <a:gd name="T9" fmla="*/ 2147483647 h 477"/>
                <a:gd name="T10" fmla="*/ 2147483647 w 464"/>
                <a:gd name="T11" fmla="*/ 2147483647 h 477"/>
                <a:gd name="T12" fmla="*/ 2147483647 w 464"/>
                <a:gd name="T13" fmla="*/ 2147483647 h 477"/>
                <a:gd name="T14" fmla="*/ 0 w 464"/>
                <a:gd name="T15" fmla="*/ 2147483647 h 477"/>
                <a:gd name="T16" fmla="*/ 2147483647 w 464"/>
                <a:gd name="T17" fmla="*/ 2147483647 h 477"/>
                <a:gd name="T18" fmla="*/ 2147483647 w 464"/>
                <a:gd name="T19" fmla="*/ 2147483647 h 477"/>
                <a:gd name="T20" fmla="*/ 2147483647 w 464"/>
                <a:gd name="T21" fmla="*/ 2147483647 h 477"/>
                <a:gd name="T22" fmla="*/ 2147483647 w 464"/>
                <a:gd name="T23" fmla="*/ 2147483647 h 477"/>
                <a:gd name="T24" fmla="*/ 2147483647 w 464"/>
                <a:gd name="T25" fmla="*/ 2147483647 h 477"/>
                <a:gd name="T26" fmla="*/ 2147483647 w 464"/>
                <a:gd name="T27" fmla="*/ 2147483647 h 477"/>
                <a:gd name="T28" fmla="*/ 2147483647 w 464"/>
                <a:gd name="T29" fmla="*/ 2147483647 h 477"/>
                <a:gd name="T30" fmla="*/ 2147483647 w 464"/>
                <a:gd name="T31" fmla="*/ 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4" h="477">
                  <a:moveTo>
                    <a:pt x="145" y="0"/>
                  </a:moveTo>
                  <a:cubicBezTo>
                    <a:pt x="345" y="199"/>
                    <a:pt x="345" y="199"/>
                    <a:pt x="345" y="199"/>
                  </a:cubicBezTo>
                  <a:cubicBezTo>
                    <a:pt x="353" y="191"/>
                    <a:pt x="353" y="191"/>
                    <a:pt x="353" y="191"/>
                  </a:cubicBezTo>
                  <a:cubicBezTo>
                    <a:pt x="464" y="302"/>
                    <a:pt x="464" y="302"/>
                    <a:pt x="464" y="302"/>
                  </a:cubicBezTo>
                  <a:cubicBezTo>
                    <a:pt x="464" y="331"/>
                    <a:pt x="464" y="331"/>
                    <a:pt x="464" y="331"/>
                  </a:cubicBezTo>
                  <a:cubicBezTo>
                    <a:pt x="464" y="412"/>
                    <a:pt x="398" y="477"/>
                    <a:pt x="317" y="477"/>
                  </a:cubicBezTo>
                  <a:cubicBezTo>
                    <a:pt x="154" y="477"/>
                    <a:pt x="154" y="477"/>
                    <a:pt x="154" y="477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16" y="334"/>
                    <a:pt x="116" y="334"/>
                    <a:pt x="116" y="334"/>
                  </a:cubicBezTo>
                  <a:cubicBezTo>
                    <a:pt x="93" y="311"/>
                    <a:pt x="93" y="311"/>
                    <a:pt x="93" y="311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53" y="32"/>
                    <a:pt x="153" y="32"/>
                    <a:pt x="153" y="32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9" name="Freeform 516"/>
            <p:cNvSpPr>
              <a:spLocks/>
            </p:cNvSpPr>
            <p:nvPr/>
          </p:nvSpPr>
          <p:spPr bwMode="auto">
            <a:xfrm>
              <a:off x="2254988" y="5160714"/>
              <a:ext cx="421606" cy="226097"/>
            </a:xfrm>
            <a:custGeom>
              <a:avLst/>
              <a:gdLst>
                <a:gd name="T0" fmla="*/ 2147483647 w 268"/>
                <a:gd name="T1" fmla="*/ 0 h 144"/>
                <a:gd name="T2" fmla="*/ 2147483647 w 268"/>
                <a:gd name="T3" fmla="*/ 2147483647 h 144"/>
                <a:gd name="T4" fmla="*/ 2147483647 w 268"/>
                <a:gd name="T5" fmla="*/ 2147483647 h 144"/>
                <a:gd name="T6" fmla="*/ 0 w 268"/>
                <a:gd name="T7" fmla="*/ 0 h 144"/>
                <a:gd name="T8" fmla="*/ 2147483647 w 26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44">
                  <a:moveTo>
                    <a:pt x="268" y="0"/>
                  </a:moveTo>
                  <a:cubicBezTo>
                    <a:pt x="267" y="62"/>
                    <a:pt x="240" y="115"/>
                    <a:pt x="200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28" y="115"/>
                    <a:pt x="1" y="62"/>
                    <a:pt x="0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0" name="Freeform 517"/>
            <p:cNvSpPr>
              <a:spLocks/>
            </p:cNvSpPr>
            <p:nvPr/>
          </p:nvSpPr>
          <p:spPr bwMode="auto">
            <a:xfrm>
              <a:off x="2215753" y="5407426"/>
              <a:ext cx="498745" cy="26600"/>
            </a:xfrm>
            <a:custGeom>
              <a:avLst/>
              <a:gdLst>
                <a:gd name="T0" fmla="*/ 2147483647 w 317"/>
                <a:gd name="T1" fmla="*/ 0 h 17"/>
                <a:gd name="T2" fmla="*/ 2147483647 w 317"/>
                <a:gd name="T3" fmla="*/ 2147483647 h 17"/>
                <a:gd name="T4" fmla="*/ 2147483647 w 317"/>
                <a:gd name="T5" fmla="*/ 2147483647 h 17"/>
                <a:gd name="T6" fmla="*/ 0 w 317"/>
                <a:gd name="T7" fmla="*/ 0 h 17"/>
                <a:gd name="T8" fmla="*/ 2147483647 w 3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" h="17">
                  <a:moveTo>
                    <a:pt x="317" y="0"/>
                  </a:moveTo>
                  <a:cubicBezTo>
                    <a:pt x="312" y="6"/>
                    <a:pt x="303" y="12"/>
                    <a:pt x="292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5" y="12"/>
                    <a:pt x="6" y="6"/>
                    <a:pt x="0" y="0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1" name="Freeform 518"/>
            <p:cNvSpPr>
              <a:spLocks/>
            </p:cNvSpPr>
            <p:nvPr/>
          </p:nvSpPr>
          <p:spPr bwMode="auto">
            <a:xfrm>
              <a:off x="2638689" y="5176009"/>
              <a:ext cx="179548" cy="184203"/>
            </a:xfrm>
            <a:custGeom>
              <a:avLst/>
              <a:gdLst>
                <a:gd name="T0" fmla="*/ 2147483647 w 114"/>
                <a:gd name="T1" fmla="*/ 2147483647 h 117"/>
                <a:gd name="T2" fmla="*/ 2147483647 w 114"/>
                <a:gd name="T3" fmla="*/ 2147483647 h 117"/>
                <a:gd name="T4" fmla="*/ 2147483647 w 114"/>
                <a:gd name="T5" fmla="*/ 2147483647 h 117"/>
                <a:gd name="T6" fmla="*/ 2147483647 w 114"/>
                <a:gd name="T7" fmla="*/ 2147483647 h 117"/>
                <a:gd name="T8" fmla="*/ 2147483647 w 114"/>
                <a:gd name="T9" fmla="*/ 2147483647 h 117"/>
                <a:gd name="T10" fmla="*/ 2147483647 w 114"/>
                <a:gd name="T11" fmla="*/ 2147483647 h 117"/>
                <a:gd name="T12" fmla="*/ 2147483647 w 114"/>
                <a:gd name="T13" fmla="*/ 2147483647 h 117"/>
                <a:gd name="T14" fmla="*/ 2147483647 w 114"/>
                <a:gd name="T15" fmla="*/ 2147483647 h 117"/>
                <a:gd name="T16" fmla="*/ 2147483647 w 114"/>
                <a:gd name="T17" fmla="*/ 2147483647 h 117"/>
                <a:gd name="T18" fmla="*/ 2147483647 w 114"/>
                <a:gd name="T19" fmla="*/ 2147483647 h 117"/>
                <a:gd name="T20" fmla="*/ 0 w 114"/>
                <a:gd name="T21" fmla="*/ 2147483647 h 117"/>
                <a:gd name="T22" fmla="*/ 2147483647 w 114"/>
                <a:gd name="T23" fmla="*/ 2147483647 h 117"/>
                <a:gd name="T24" fmla="*/ 2147483647 w 114"/>
                <a:gd name="T25" fmla="*/ 2147483647 h 117"/>
                <a:gd name="T26" fmla="*/ 2147483647 w 114"/>
                <a:gd name="T27" fmla="*/ 2147483647 h 117"/>
                <a:gd name="T28" fmla="*/ 2147483647 w 114"/>
                <a:gd name="T29" fmla="*/ 2147483647 h 117"/>
                <a:gd name="T30" fmla="*/ 2147483647 w 114"/>
                <a:gd name="T31" fmla="*/ 2147483647 h 117"/>
                <a:gd name="T32" fmla="*/ 2147483647 w 114"/>
                <a:gd name="T33" fmla="*/ 2147483647 h 117"/>
                <a:gd name="T34" fmla="*/ 2147483647 w 114"/>
                <a:gd name="T35" fmla="*/ 2147483647 h 117"/>
                <a:gd name="T36" fmla="*/ 2147483647 w 114"/>
                <a:gd name="T37" fmla="*/ 2147483647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117">
                  <a:moveTo>
                    <a:pt x="51" y="45"/>
                  </a:moveTo>
                  <a:cubicBezTo>
                    <a:pt x="52" y="41"/>
                    <a:pt x="57" y="40"/>
                    <a:pt x="60" y="41"/>
                  </a:cubicBezTo>
                  <a:cubicBezTo>
                    <a:pt x="64" y="43"/>
                    <a:pt x="65" y="47"/>
                    <a:pt x="63" y="51"/>
                  </a:cubicBezTo>
                  <a:cubicBezTo>
                    <a:pt x="59" y="60"/>
                    <a:pt x="52" y="65"/>
                    <a:pt x="45" y="66"/>
                  </a:cubicBezTo>
                  <a:cubicBezTo>
                    <a:pt x="42" y="66"/>
                    <a:pt x="39" y="66"/>
                    <a:pt x="36" y="64"/>
                  </a:cubicBezTo>
                  <a:cubicBezTo>
                    <a:pt x="34" y="63"/>
                    <a:pt x="31" y="61"/>
                    <a:pt x="29" y="59"/>
                  </a:cubicBezTo>
                  <a:cubicBezTo>
                    <a:pt x="25" y="53"/>
                    <a:pt x="24" y="45"/>
                    <a:pt x="27" y="35"/>
                  </a:cubicBezTo>
                  <a:cubicBezTo>
                    <a:pt x="35" y="16"/>
                    <a:pt x="54" y="0"/>
                    <a:pt x="75" y="8"/>
                  </a:cubicBezTo>
                  <a:cubicBezTo>
                    <a:pt x="80" y="10"/>
                    <a:pt x="84" y="13"/>
                    <a:pt x="87" y="18"/>
                  </a:cubicBezTo>
                  <a:cubicBezTo>
                    <a:pt x="114" y="54"/>
                    <a:pt x="66" y="117"/>
                    <a:pt x="6" y="107"/>
                  </a:cubicBezTo>
                  <a:cubicBezTo>
                    <a:pt x="2" y="106"/>
                    <a:pt x="0" y="103"/>
                    <a:pt x="0" y="99"/>
                  </a:cubicBezTo>
                  <a:cubicBezTo>
                    <a:pt x="1" y="95"/>
                    <a:pt x="4" y="93"/>
                    <a:pt x="8" y="93"/>
                  </a:cubicBezTo>
                  <a:cubicBezTo>
                    <a:pt x="56" y="101"/>
                    <a:pt x="94" y="52"/>
                    <a:pt x="76" y="26"/>
                  </a:cubicBezTo>
                  <a:cubicBezTo>
                    <a:pt x="74" y="24"/>
                    <a:pt x="72" y="22"/>
                    <a:pt x="70" y="21"/>
                  </a:cubicBezTo>
                  <a:cubicBezTo>
                    <a:pt x="57" y="16"/>
                    <a:pt x="45" y="29"/>
                    <a:pt x="40" y="40"/>
                  </a:cubicBezTo>
                  <a:cubicBezTo>
                    <a:pt x="39" y="45"/>
                    <a:pt x="39" y="48"/>
                    <a:pt x="41" y="50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6" y="51"/>
                    <a:pt x="48" y="49"/>
                    <a:pt x="51" y="45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2" name="Freeform 519"/>
            <p:cNvSpPr>
              <a:spLocks/>
            </p:cNvSpPr>
            <p:nvPr/>
          </p:nvSpPr>
          <p:spPr bwMode="auto">
            <a:xfrm>
              <a:off x="2256982" y="5193299"/>
              <a:ext cx="418281" cy="19285"/>
            </a:xfrm>
            <a:custGeom>
              <a:avLst/>
              <a:gdLst>
                <a:gd name="T0" fmla="*/ 2147483647 w 266"/>
                <a:gd name="T1" fmla="*/ 0 h 12"/>
                <a:gd name="T2" fmla="*/ 2147483647 w 266"/>
                <a:gd name="T3" fmla="*/ 2147483647 h 12"/>
                <a:gd name="T4" fmla="*/ 2147483647 w 266"/>
                <a:gd name="T5" fmla="*/ 2147483647 h 12"/>
                <a:gd name="T6" fmla="*/ 0 w 266"/>
                <a:gd name="T7" fmla="*/ 0 h 12"/>
                <a:gd name="T8" fmla="*/ 2147483647 w 26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12">
                  <a:moveTo>
                    <a:pt x="266" y="0"/>
                  </a:moveTo>
                  <a:cubicBezTo>
                    <a:pt x="265" y="4"/>
                    <a:pt x="265" y="8"/>
                    <a:pt x="26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8"/>
                    <a:pt x="1" y="4"/>
                    <a:pt x="0" y="0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3" name="Freeform 520"/>
            <p:cNvSpPr>
              <a:spLocks/>
            </p:cNvSpPr>
            <p:nvPr/>
          </p:nvSpPr>
          <p:spPr bwMode="auto">
            <a:xfrm>
              <a:off x="2379342" y="4877427"/>
              <a:ext cx="91104" cy="256022"/>
            </a:xfrm>
            <a:custGeom>
              <a:avLst/>
              <a:gdLst>
                <a:gd name="T0" fmla="*/ 2147483647 w 58"/>
                <a:gd name="T1" fmla="*/ 2147483647 h 163"/>
                <a:gd name="T2" fmla="*/ 2147483647 w 58"/>
                <a:gd name="T3" fmla="*/ 2147483647 h 163"/>
                <a:gd name="T4" fmla="*/ 2147483647 w 58"/>
                <a:gd name="T5" fmla="*/ 2147483647 h 163"/>
                <a:gd name="T6" fmla="*/ 2147483647 w 58"/>
                <a:gd name="T7" fmla="*/ 2147483647 h 163"/>
                <a:gd name="T8" fmla="*/ 2147483647 w 58"/>
                <a:gd name="T9" fmla="*/ 2147483647 h 163"/>
                <a:gd name="T10" fmla="*/ 2147483647 w 58"/>
                <a:gd name="T11" fmla="*/ 2147483647 h 163"/>
                <a:gd name="T12" fmla="*/ 2147483647 w 58"/>
                <a:gd name="T13" fmla="*/ 2147483647 h 163"/>
                <a:gd name="T14" fmla="*/ 2147483647 w 58"/>
                <a:gd name="T15" fmla="*/ 2147483647 h 163"/>
                <a:gd name="T16" fmla="*/ 2147483647 w 58"/>
                <a:gd name="T17" fmla="*/ 2147483647 h 163"/>
                <a:gd name="T18" fmla="*/ 2147483647 w 58"/>
                <a:gd name="T19" fmla="*/ 2147483647 h 163"/>
                <a:gd name="T20" fmla="*/ 2147483647 w 58"/>
                <a:gd name="T21" fmla="*/ 2147483647 h 163"/>
                <a:gd name="T22" fmla="*/ 2147483647 w 58"/>
                <a:gd name="T23" fmla="*/ 2147483647 h 163"/>
                <a:gd name="T24" fmla="*/ 2147483647 w 58"/>
                <a:gd name="T25" fmla="*/ 2147483647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163">
                  <a:moveTo>
                    <a:pt x="20" y="10"/>
                  </a:moveTo>
                  <a:cubicBezTo>
                    <a:pt x="18" y="9"/>
                    <a:pt x="17" y="6"/>
                    <a:pt x="18" y="4"/>
                  </a:cubicBezTo>
                  <a:cubicBezTo>
                    <a:pt x="19" y="1"/>
                    <a:pt x="22" y="0"/>
                    <a:pt x="24" y="2"/>
                  </a:cubicBezTo>
                  <a:cubicBezTo>
                    <a:pt x="58" y="18"/>
                    <a:pt x="56" y="39"/>
                    <a:pt x="45" y="62"/>
                  </a:cubicBezTo>
                  <a:cubicBezTo>
                    <a:pt x="42" y="70"/>
                    <a:pt x="37" y="78"/>
                    <a:pt x="32" y="86"/>
                  </a:cubicBezTo>
                  <a:cubicBezTo>
                    <a:pt x="25" y="96"/>
                    <a:pt x="19" y="106"/>
                    <a:pt x="16" y="116"/>
                  </a:cubicBezTo>
                  <a:cubicBezTo>
                    <a:pt x="11" y="130"/>
                    <a:pt x="14" y="143"/>
                    <a:pt x="41" y="153"/>
                  </a:cubicBezTo>
                  <a:cubicBezTo>
                    <a:pt x="44" y="154"/>
                    <a:pt x="45" y="156"/>
                    <a:pt x="44" y="159"/>
                  </a:cubicBezTo>
                  <a:cubicBezTo>
                    <a:pt x="43" y="161"/>
                    <a:pt x="41" y="163"/>
                    <a:pt x="38" y="162"/>
                  </a:cubicBezTo>
                  <a:cubicBezTo>
                    <a:pt x="4" y="150"/>
                    <a:pt x="0" y="132"/>
                    <a:pt x="6" y="113"/>
                  </a:cubicBezTo>
                  <a:cubicBezTo>
                    <a:pt x="10" y="102"/>
                    <a:pt x="17" y="91"/>
                    <a:pt x="23" y="81"/>
                  </a:cubicBezTo>
                  <a:cubicBezTo>
                    <a:pt x="28" y="73"/>
                    <a:pt x="33" y="65"/>
                    <a:pt x="37" y="57"/>
                  </a:cubicBezTo>
                  <a:cubicBezTo>
                    <a:pt x="45" y="40"/>
                    <a:pt x="46" y="23"/>
                    <a:pt x="20" y="1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4" name="Freeform 521"/>
            <p:cNvSpPr>
              <a:spLocks/>
            </p:cNvSpPr>
            <p:nvPr/>
          </p:nvSpPr>
          <p:spPr bwMode="auto">
            <a:xfrm>
              <a:off x="2457810" y="4946586"/>
              <a:ext cx="69159" cy="184203"/>
            </a:xfrm>
            <a:custGeom>
              <a:avLst/>
              <a:gdLst>
                <a:gd name="T0" fmla="*/ 2147483647 w 44"/>
                <a:gd name="T1" fmla="*/ 2147483647 h 117"/>
                <a:gd name="T2" fmla="*/ 2147483647 w 44"/>
                <a:gd name="T3" fmla="*/ 2147483647 h 117"/>
                <a:gd name="T4" fmla="*/ 2147483647 w 44"/>
                <a:gd name="T5" fmla="*/ 2147483647 h 117"/>
                <a:gd name="T6" fmla="*/ 2147483647 w 44"/>
                <a:gd name="T7" fmla="*/ 2147483647 h 117"/>
                <a:gd name="T8" fmla="*/ 2147483647 w 44"/>
                <a:gd name="T9" fmla="*/ 2147483647 h 117"/>
                <a:gd name="T10" fmla="*/ 2147483647 w 44"/>
                <a:gd name="T11" fmla="*/ 2147483647 h 117"/>
                <a:gd name="T12" fmla="*/ 2147483647 w 44"/>
                <a:gd name="T13" fmla="*/ 2147483647 h 117"/>
                <a:gd name="T14" fmla="*/ 2147483647 w 44"/>
                <a:gd name="T15" fmla="*/ 2147483647 h 117"/>
                <a:gd name="T16" fmla="*/ 2147483647 w 44"/>
                <a:gd name="T17" fmla="*/ 2147483647 h 117"/>
                <a:gd name="T18" fmla="*/ 2147483647 w 44"/>
                <a:gd name="T19" fmla="*/ 2147483647 h 117"/>
                <a:gd name="T20" fmla="*/ 2147483647 w 44"/>
                <a:gd name="T21" fmla="*/ 2147483647 h 117"/>
                <a:gd name="T22" fmla="*/ 2147483647 w 44"/>
                <a:gd name="T23" fmla="*/ 2147483647 h 117"/>
                <a:gd name="T24" fmla="*/ 2147483647 w 44"/>
                <a:gd name="T25" fmla="*/ 214748364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17">
                  <a:moveTo>
                    <a:pt x="15" y="10"/>
                  </a:moveTo>
                  <a:cubicBezTo>
                    <a:pt x="13" y="9"/>
                    <a:pt x="12" y="6"/>
                    <a:pt x="13" y="4"/>
                  </a:cubicBezTo>
                  <a:cubicBezTo>
                    <a:pt x="14" y="1"/>
                    <a:pt x="17" y="0"/>
                    <a:pt x="19" y="2"/>
                  </a:cubicBezTo>
                  <a:cubicBezTo>
                    <a:pt x="44" y="13"/>
                    <a:pt x="43" y="29"/>
                    <a:pt x="35" y="45"/>
                  </a:cubicBezTo>
                  <a:cubicBezTo>
                    <a:pt x="32" y="51"/>
                    <a:pt x="29" y="57"/>
                    <a:pt x="25" y="62"/>
                  </a:cubicBezTo>
                  <a:cubicBezTo>
                    <a:pt x="21" y="69"/>
                    <a:pt x="16" y="77"/>
                    <a:pt x="14" y="83"/>
                  </a:cubicBezTo>
                  <a:cubicBezTo>
                    <a:pt x="11" y="92"/>
                    <a:pt x="13" y="101"/>
                    <a:pt x="31" y="107"/>
                  </a:cubicBezTo>
                  <a:cubicBezTo>
                    <a:pt x="34" y="108"/>
                    <a:pt x="35" y="110"/>
                    <a:pt x="34" y="113"/>
                  </a:cubicBezTo>
                  <a:cubicBezTo>
                    <a:pt x="33" y="115"/>
                    <a:pt x="31" y="117"/>
                    <a:pt x="28" y="116"/>
                  </a:cubicBezTo>
                  <a:cubicBezTo>
                    <a:pt x="3" y="107"/>
                    <a:pt x="0" y="94"/>
                    <a:pt x="5" y="80"/>
                  </a:cubicBezTo>
                  <a:cubicBezTo>
                    <a:pt x="8" y="72"/>
                    <a:pt x="12" y="65"/>
                    <a:pt x="17" y="57"/>
                  </a:cubicBezTo>
                  <a:cubicBezTo>
                    <a:pt x="20" y="52"/>
                    <a:pt x="24" y="46"/>
                    <a:pt x="26" y="41"/>
                  </a:cubicBezTo>
                  <a:cubicBezTo>
                    <a:pt x="32" y="30"/>
                    <a:pt x="32" y="18"/>
                    <a:pt x="15" y="10"/>
                  </a:cubicBezTo>
                  <a:close/>
                </a:path>
              </a:pathLst>
            </a:custGeom>
            <a:solidFill>
              <a:srgbClr val="F0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5" name="Freeform 522"/>
            <p:cNvSpPr>
              <a:spLocks/>
            </p:cNvSpPr>
            <p:nvPr/>
          </p:nvSpPr>
          <p:spPr bwMode="auto">
            <a:xfrm>
              <a:off x="2262968" y="5227878"/>
              <a:ext cx="405646" cy="17290"/>
            </a:xfrm>
            <a:custGeom>
              <a:avLst/>
              <a:gdLst>
                <a:gd name="T0" fmla="*/ 2147483647 w 258"/>
                <a:gd name="T1" fmla="*/ 0 h 11"/>
                <a:gd name="T2" fmla="*/ 2147483647 w 258"/>
                <a:gd name="T3" fmla="*/ 2147483647 h 11"/>
                <a:gd name="T4" fmla="*/ 2147483647 w 258"/>
                <a:gd name="T5" fmla="*/ 2147483647 h 11"/>
                <a:gd name="T6" fmla="*/ 0 w 258"/>
                <a:gd name="T7" fmla="*/ 0 h 11"/>
                <a:gd name="T8" fmla="*/ 2147483647 w 25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1">
                  <a:moveTo>
                    <a:pt x="258" y="0"/>
                  </a:moveTo>
                  <a:cubicBezTo>
                    <a:pt x="257" y="4"/>
                    <a:pt x="256" y="7"/>
                    <a:pt x="25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7"/>
                    <a:pt x="1" y="4"/>
                    <a:pt x="0" y="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874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4" name="组合 185"/>
          <p:cNvGrpSpPr>
            <a:grpSpLocks/>
          </p:cNvGrpSpPr>
          <p:nvPr/>
        </p:nvGrpSpPr>
        <p:grpSpPr bwMode="auto">
          <a:xfrm>
            <a:off x="5584825" y="5410200"/>
            <a:ext cx="904875" cy="903288"/>
            <a:chOff x="5417695" y="4745093"/>
            <a:chExt cx="904391" cy="903061"/>
          </a:xfrm>
        </p:grpSpPr>
        <p:sp>
          <p:nvSpPr>
            <p:cNvPr id="33932" name="Freeform 492"/>
            <p:cNvSpPr>
              <a:spLocks/>
            </p:cNvSpPr>
            <p:nvPr/>
          </p:nvSpPr>
          <p:spPr bwMode="auto">
            <a:xfrm>
              <a:off x="5417695" y="4745093"/>
              <a:ext cx="904391" cy="903061"/>
            </a:xfrm>
            <a:custGeom>
              <a:avLst/>
              <a:gdLst>
                <a:gd name="T0" fmla="*/ 2147483647 w 575"/>
                <a:gd name="T1" fmla="*/ 2147483647 h 574"/>
                <a:gd name="T2" fmla="*/ 2147483647 w 575"/>
                <a:gd name="T3" fmla="*/ 2147483647 h 574"/>
                <a:gd name="T4" fmla="*/ 2147483647 w 575"/>
                <a:gd name="T5" fmla="*/ 2147483647 h 574"/>
                <a:gd name="T6" fmla="*/ 2147483647 w 575"/>
                <a:gd name="T7" fmla="*/ 2147483647 h 574"/>
                <a:gd name="T8" fmla="*/ 0 w 575"/>
                <a:gd name="T9" fmla="*/ 2147483647 h 574"/>
                <a:gd name="T10" fmla="*/ 0 w 575"/>
                <a:gd name="T11" fmla="*/ 2147483647 h 574"/>
                <a:gd name="T12" fmla="*/ 2147483647 w 575"/>
                <a:gd name="T13" fmla="*/ 0 h 574"/>
                <a:gd name="T14" fmla="*/ 2147483647 w 575"/>
                <a:gd name="T15" fmla="*/ 0 h 574"/>
                <a:gd name="T16" fmla="*/ 2147483647 w 575"/>
                <a:gd name="T17" fmla="*/ 2147483647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4">
                  <a:moveTo>
                    <a:pt x="575" y="146"/>
                  </a:moveTo>
                  <a:cubicBezTo>
                    <a:pt x="575" y="428"/>
                    <a:pt x="575" y="428"/>
                    <a:pt x="575" y="428"/>
                  </a:cubicBezTo>
                  <a:cubicBezTo>
                    <a:pt x="575" y="509"/>
                    <a:pt x="509" y="574"/>
                    <a:pt x="428" y="574"/>
                  </a:cubicBezTo>
                  <a:cubicBezTo>
                    <a:pt x="146" y="574"/>
                    <a:pt x="146" y="574"/>
                    <a:pt x="146" y="574"/>
                  </a:cubicBezTo>
                  <a:cubicBezTo>
                    <a:pt x="66" y="574"/>
                    <a:pt x="0" y="509"/>
                    <a:pt x="0" y="4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6"/>
                    <a:pt x="66" y="0"/>
                    <a:pt x="14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6"/>
                  </a:cubicBezTo>
                  <a:close/>
                </a:path>
              </a:pathLst>
            </a:custGeom>
            <a:solidFill>
              <a:srgbClr val="4C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3" name="Freeform 493"/>
            <p:cNvSpPr>
              <a:spLocks/>
            </p:cNvSpPr>
            <p:nvPr/>
          </p:nvSpPr>
          <p:spPr bwMode="auto">
            <a:xfrm>
              <a:off x="5641133" y="4916661"/>
              <a:ext cx="680953" cy="731493"/>
            </a:xfrm>
            <a:custGeom>
              <a:avLst/>
              <a:gdLst>
                <a:gd name="T0" fmla="*/ 2147483647 w 433"/>
                <a:gd name="T1" fmla="*/ 2147483647 h 465"/>
                <a:gd name="T2" fmla="*/ 2147483647 w 433"/>
                <a:gd name="T3" fmla="*/ 2147483647 h 465"/>
                <a:gd name="T4" fmla="*/ 0 w 433"/>
                <a:gd name="T5" fmla="*/ 2147483647 h 465"/>
                <a:gd name="T6" fmla="*/ 2147483647 w 433"/>
                <a:gd name="T7" fmla="*/ 2147483647 h 465"/>
                <a:gd name="T8" fmla="*/ 0 w 433"/>
                <a:gd name="T9" fmla="*/ 2147483647 h 465"/>
                <a:gd name="T10" fmla="*/ 2147483647 w 433"/>
                <a:gd name="T11" fmla="*/ 2147483647 h 465"/>
                <a:gd name="T12" fmla="*/ 2147483647 w 433"/>
                <a:gd name="T13" fmla="*/ 2147483647 h 465"/>
                <a:gd name="T14" fmla="*/ 2147483647 w 433"/>
                <a:gd name="T15" fmla="*/ 2147483647 h 465"/>
                <a:gd name="T16" fmla="*/ 2147483647 w 433"/>
                <a:gd name="T17" fmla="*/ 2147483647 h 465"/>
                <a:gd name="T18" fmla="*/ 2147483647 w 433"/>
                <a:gd name="T19" fmla="*/ 2147483647 h 465"/>
                <a:gd name="T20" fmla="*/ 2147483647 w 433"/>
                <a:gd name="T21" fmla="*/ 2147483647 h 465"/>
                <a:gd name="T22" fmla="*/ 2147483647 w 433"/>
                <a:gd name="T23" fmla="*/ 0 h 465"/>
                <a:gd name="T24" fmla="*/ 2147483647 w 433"/>
                <a:gd name="T25" fmla="*/ 2147483647 h 465"/>
                <a:gd name="T26" fmla="*/ 2147483647 w 433"/>
                <a:gd name="T27" fmla="*/ 2147483647 h 465"/>
                <a:gd name="T28" fmla="*/ 2147483647 w 433"/>
                <a:gd name="T29" fmla="*/ 2147483647 h 465"/>
                <a:gd name="T30" fmla="*/ 2147483647 w 433"/>
                <a:gd name="T31" fmla="*/ 2147483647 h 465"/>
                <a:gd name="T32" fmla="*/ 2147483647 w 433"/>
                <a:gd name="T33" fmla="*/ 2147483647 h 465"/>
                <a:gd name="T34" fmla="*/ 2147483647 w 433"/>
                <a:gd name="T35" fmla="*/ 2147483647 h 465"/>
                <a:gd name="T36" fmla="*/ 2147483647 w 433"/>
                <a:gd name="T37" fmla="*/ 2147483647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3" h="465">
                  <a:moveTo>
                    <a:pt x="30" y="357"/>
                  </a:moveTo>
                  <a:cubicBezTo>
                    <a:pt x="132" y="238"/>
                    <a:pt x="132" y="238"/>
                    <a:pt x="132" y="23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433" y="171"/>
                    <a:pt x="433" y="171"/>
                    <a:pt x="433" y="171"/>
                  </a:cubicBezTo>
                  <a:cubicBezTo>
                    <a:pt x="433" y="319"/>
                    <a:pt x="433" y="319"/>
                    <a:pt x="433" y="319"/>
                  </a:cubicBezTo>
                  <a:cubicBezTo>
                    <a:pt x="433" y="400"/>
                    <a:pt x="367" y="465"/>
                    <a:pt x="286" y="465"/>
                  </a:cubicBezTo>
                  <a:cubicBezTo>
                    <a:pt x="138" y="465"/>
                    <a:pt x="138" y="465"/>
                    <a:pt x="138" y="465"/>
                  </a:cubicBezTo>
                  <a:lnTo>
                    <a:pt x="30" y="357"/>
                  </a:lnTo>
                  <a:close/>
                </a:path>
              </a:pathLst>
            </a:cu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4" name="Rectangle 523"/>
            <p:cNvSpPr>
              <a:spLocks noChangeArrowheads="1"/>
            </p:cNvSpPr>
            <p:nvPr/>
          </p:nvSpPr>
          <p:spPr bwMode="auto">
            <a:xfrm>
              <a:off x="5861245" y="4943261"/>
              <a:ext cx="15960" cy="107064"/>
            </a:xfrm>
            <a:prstGeom prst="rect">
              <a:avLst/>
            </a:pr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5" name="Freeform 524"/>
            <p:cNvSpPr>
              <a:spLocks/>
            </p:cNvSpPr>
            <p:nvPr/>
          </p:nvSpPr>
          <p:spPr bwMode="auto">
            <a:xfrm>
              <a:off x="5826666" y="4912006"/>
              <a:ext cx="85119" cy="43889"/>
            </a:xfrm>
            <a:custGeom>
              <a:avLst/>
              <a:gdLst>
                <a:gd name="T0" fmla="*/ 2147483647 w 54"/>
                <a:gd name="T1" fmla="*/ 0 h 28"/>
                <a:gd name="T2" fmla="*/ 2147483647 w 54"/>
                <a:gd name="T3" fmla="*/ 0 h 28"/>
                <a:gd name="T4" fmla="*/ 2147483647 w 54"/>
                <a:gd name="T5" fmla="*/ 2147483647 h 28"/>
                <a:gd name="T6" fmla="*/ 2147483647 w 54"/>
                <a:gd name="T7" fmla="*/ 2147483647 h 28"/>
                <a:gd name="T8" fmla="*/ 2147483647 w 54"/>
                <a:gd name="T9" fmla="*/ 2147483647 h 28"/>
                <a:gd name="T10" fmla="*/ 2147483647 w 54"/>
                <a:gd name="T11" fmla="*/ 2147483647 h 28"/>
                <a:gd name="T12" fmla="*/ 0 w 54"/>
                <a:gd name="T13" fmla="*/ 2147483647 h 28"/>
                <a:gd name="T14" fmla="*/ 0 w 54"/>
                <a:gd name="T15" fmla="*/ 2147483647 h 28"/>
                <a:gd name="T16" fmla="*/ 2147483647 w 54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" h="28">
                  <a:moveTo>
                    <a:pt x="1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54" y="6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22"/>
                    <a:pt x="48" y="28"/>
                    <a:pt x="4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6" name="Freeform 525"/>
            <p:cNvSpPr>
              <a:spLocks/>
            </p:cNvSpPr>
            <p:nvPr/>
          </p:nvSpPr>
          <p:spPr bwMode="auto">
            <a:xfrm>
              <a:off x="5680367" y="5330287"/>
              <a:ext cx="111719" cy="158933"/>
            </a:xfrm>
            <a:custGeom>
              <a:avLst/>
              <a:gdLst>
                <a:gd name="T0" fmla="*/ 2147483647 w 71"/>
                <a:gd name="T1" fmla="*/ 0 h 101"/>
                <a:gd name="T2" fmla="*/ 2147483647 w 71"/>
                <a:gd name="T3" fmla="*/ 2147483647 h 101"/>
                <a:gd name="T4" fmla="*/ 2147483647 w 71"/>
                <a:gd name="T5" fmla="*/ 2147483647 h 101"/>
                <a:gd name="T6" fmla="*/ 2147483647 w 71"/>
                <a:gd name="T7" fmla="*/ 2147483647 h 101"/>
                <a:gd name="T8" fmla="*/ 2147483647 w 7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01">
                  <a:moveTo>
                    <a:pt x="35" y="0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0" y="95"/>
                    <a:pt x="9" y="101"/>
                    <a:pt x="17" y="91"/>
                  </a:cubicBezTo>
                  <a:cubicBezTo>
                    <a:pt x="71" y="18"/>
                    <a:pt x="71" y="18"/>
                    <a:pt x="71" y="1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7" name="Freeform 526"/>
            <p:cNvSpPr>
              <a:spLocks/>
            </p:cNvSpPr>
            <p:nvPr/>
          </p:nvSpPr>
          <p:spPr bwMode="auto">
            <a:xfrm>
              <a:off x="5946365" y="5330287"/>
              <a:ext cx="111719" cy="158933"/>
            </a:xfrm>
            <a:custGeom>
              <a:avLst/>
              <a:gdLst>
                <a:gd name="T0" fmla="*/ 2147483647 w 71"/>
                <a:gd name="T1" fmla="*/ 0 h 101"/>
                <a:gd name="T2" fmla="*/ 2147483647 w 71"/>
                <a:gd name="T3" fmla="*/ 2147483647 h 101"/>
                <a:gd name="T4" fmla="*/ 2147483647 w 71"/>
                <a:gd name="T5" fmla="*/ 2147483647 h 101"/>
                <a:gd name="T6" fmla="*/ 0 w 71"/>
                <a:gd name="T7" fmla="*/ 2147483647 h 101"/>
                <a:gd name="T8" fmla="*/ 2147483647 w 7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67" y="84"/>
                    <a:pt x="67" y="84"/>
                    <a:pt x="67" y="84"/>
                  </a:cubicBezTo>
                  <a:cubicBezTo>
                    <a:pt x="71" y="95"/>
                    <a:pt x="62" y="101"/>
                    <a:pt x="55" y="91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8" name="Oval 527"/>
            <p:cNvSpPr>
              <a:spLocks noChangeArrowheads="1"/>
            </p:cNvSpPr>
            <p:nvPr/>
          </p:nvSpPr>
          <p:spPr bwMode="auto">
            <a:xfrm>
              <a:off x="5650443" y="4987816"/>
              <a:ext cx="438896" cy="438230"/>
            </a:xfrm>
            <a:prstGeom prst="ellipse">
              <a:avLst/>
            </a:pr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9" name="Oval 528"/>
            <p:cNvSpPr>
              <a:spLocks noChangeArrowheads="1"/>
            </p:cNvSpPr>
            <p:nvPr/>
          </p:nvSpPr>
          <p:spPr bwMode="auto">
            <a:xfrm>
              <a:off x="5691672" y="5028380"/>
              <a:ext cx="356436" cy="357101"/>
            </a:xfrm>
            <a:prstGeom prst="ellipse">
              <a:avLst/>
            </a:prstGeom>
            <a:solidFill>
              <a:srgbClr val="265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40" name="Freeform 529"/>
            <p:cNvSpPr>
              <a:spLocks/>
            </p:cNvSpPr>
            <p:nvPr/>
          </p:nvSpPr>
          <p:spPr bwMode="auto">
            <a:xfrm>
              <a:off x="5718272" y="5197954"/>
              <a:ext cx="50539" cy="17290"/>
            </a:xfrm>
            <a:custGeom>
              <a:avLst/>
              <a:gdLst>
                <a:gd name="T0" fmla="*/ 2147483647 w 32"/>
                <a:gd name="T1" fmla="*/ 2147483647 h 11"/>
                <a:gd name="T2" fmla="*/ 0 w 32"/>
                <a:gd name="T3" fmla="*/ 2147483647 h 11"/>
                <a:gd name="T4" fmla="*/ 2147483647 w 32"/>
                <a:gd name="T5" fmla="*/ 0 h 11"/>
                <a:gd name="T6" fmla="*/ 2147483647 w 32"/>
                <a:gd name="T7" fmla="*/ 0 h 11"/>
                <a:gd name="T8" fmla="*/ 2147483647 w 32"/>
                <a:gd name="T9" fmla="*/ 2147483647 h 11"/>
                <a:gd name="T10" fmla="*/ 2147483647 w 32"/>
                <a:gd name="T11" fmla="*/ 2147483647 h 11"/>
                <a:gd name="T12" fmla="*/ 2147483647 w 32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">
                  <a:moveTo>
                    <a:pt x="6" y="11"/>
                  </a:move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1"/>
                    <a:pt x="26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1" name="Freeform 530"/>
            <p:cNvSpPr>
              <a:spLocks/>
            </p:cNvSpPr>
            <p:nvPr/>
          </p:nvSpPr>
          <p:spPr bwMode="auto">
            <a:xfrm>
              <a:off x="5861245" y="5056975"/>
              <a:ext cx="17290" cy="49874"/>
            </a:xfrm>
            <a:custGeom>
              <a:avLst/>
              <a:gdLst>
                <a:gd name="T0" fmla="*/ 0 w 11"/>
                <a:gd name="T1" fmla="*/ 2147483647 h 32"/>
                <a:gd name="T2" fmla="*/ 2147483647 w 11"/>
                <a:gd name="T3" fmla="*/ 0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0 w 11"/>
                <a:gd name="T11" fmla="*/ 2147483647 h 32"/>
                <a:gd name="T12" fmla="*/ 0 w 1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2">
                  <a:moveTo>
                    <a:pt x="0" y="6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8" y="32"/>
                    <a:pt x="5" y="32"/>
                  </a:cubicBezTo>
                  <a:cubicBezTo>
                    <a:pt x="2" y="32"/>
                    <a:pt x="0" y="29"/>
                    <a:pt x="0" y="2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2" name="Freeform 531"/>
            <p:cNvSpPr>
              <a:spLocks/>
            </p:cNvSpPr>
            <p:nvPr/>
          </p:nvSpPr>
          <p:spPr bwMode="auto">
            <a:xfrm>
              <a:off x="5969639" y="5197954"/>
              <a:ext cx="50539" cy="17290"/>
            </a:xfrm>
            <a:custGeom>
              <a:avLst/>
              <a:gdLst>
                <a:gd name="T0" fmla="*/ 2147483647 w 32"/>
                <a:gd name="T1" fmla="*/ 0 h 11"/>
                <a:gd name="T2" fmla="*/ 2147483647 w 32"/>
                <a:gd name="T3" fmla="*/ 2147483647 h 11"/>
                <a:gd name="T4" fmla="*/ 2147483647 w 32"/>
                <a:gd name="T5" fmla="*/ 2147483647 h 11"/>
                <a:gd name="T6" fmla="*/ 2147483647 w 32"/>
                <a:gd name="T7" fmla="*/ 2147483647 h 11"/>
                <a:gd name="T8" fmla="*/ 0 w 32"/>
                <a:gd name="T9" fmla="*/ 2147483647 h 11"/>
                <a:gd name="T10" fmla="*/ 2147483647 w 32"/>
                <a:gd name="T11" fmla="*/ 0 h 11"/>
                <a:gd name="T12" fmla="*/ 2147483647 w 3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11">
                  <a:moveTo>
                    <a:pt x="26" y="0"/>
                  </a:move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1"/>
                    <a:pt x="2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3" name="Freeform 532"/>
            <p:cNvSpPr>
              <a:spLocks/>
            </p:cNvSpPr>
            <p:nvPr/>
          </p:nvSpPr>
          <p:spPr bwMode="auto">
            <a:xfrm>
              <a:off x="5861245" y="5308342"/>
              <a:ext cx="17290" cy="50539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0 w 11"/>
                <a:gd name="T5" fmla="*/ 2147483647 h 32"/>
                <a:gd name="T6" fmla="*/ 0 w 11"/>
                <a:gd name="T7" fmla="*/ 2147483647 h 32"/>
                <a:gd name="T8" fmla="*/ 2147483647 w 11"/>
                <a:gd name="T9" fmla="*/ 0 h 32"/>
                <a:gd name="T10" fmla="*/ 2147483647 w 11"/>
                <a:gd name="T11" fmla="*/ 2147483647 h 32"/>
                <a:gd name="T12" fmla="*/ 2147483647 w 11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2">
                  <a:moveTo>
                    <a:pt x="11" y="26"/>
                  </a:moveTo>
                  <a:cubicBezTo>
                    <a:pt x="11" y="29"/>
                    <a:pt x="8" y="32"/>
                    <a:pt x="5" y="32"/>
                  </a:cubicBezTo>
                  <a:cubicBezTo>
                    <a:pt x="2" y="32"/>
                    <a:pt x="0" y="29"/>
                    <a:pt x="0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lnTo>
                    <a:pt x="1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4" name="Freeform 533"/>
            <p:cNvSpPr>
              <a:spLocks/>
            </p:cNvSpPr>
            <p:nvPr/>
          </p:nvSpPr>
          <p:spPr bwMode="auto">
            <a:xfrm>
              <a:off x="5792086" y="5154064"/>
              <a:ext cx="179548" cy="63175"/>
            </a:xfrm>
            <a:custGeom>
              <a:avLst/>
              <a:gdLst>
                <a:gd name="T0" fmla="*/ 2147483647 w 114"/>
                <a:gd name="T1" fmla="*/ 2147483647 h 40"/>
                <a:gd name="T2" fmla="*/ 2147483647 w 114"/>
                <a:gd name="T3" fmla="*/ 2147483647 h 40"/>
                <a:gd name="T4" fmla="*/ 2147483647 w 114"/>
                <a:gd name="T5" fmla="*/ 2147483647 h 40"/>
                <a:gd name="T6" fmla="*/ 2147483647 w 114"/>
                <a:gd name="T7" fmla="*/ 2147483647 h 40"/>
                <a:gd name="T8" fmla="*/ 2147483647 w 114"/>
                <a:gd name="T9" fmla="*/ 2147483647 h 40"/>
                <a:gd name="T10" fmla="*/ 2147483647 w 114"/>
                <a:gd name="T11" fmla="*/ 2147483647 h 40"/>
                <a:gd name="T12" fmla="*/ 2147483647 w 114"/>
                <a:gd name="T13" fmla="*/ 2147483647 h 40"/>
                <a:gd name="T14" fmla="*/ 2147483647 w 114"/>
                <a:gd name="T15" fmla="*/ 2147483647 h 40"/>
                <a:gd name="T16" fmla="*/ 2147483647 w 114"/>
                <a:gd name="T17" fmla="*/ 2147483647 h 40"/>
                <a:gd name="T18" fmla="*/ 2147483647 w 114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40">
                  <a:moveTo>
                    <a:pt x="4" y="19"/>
                  </a:moveTo>
                  <a:cubicBezTo>
                    <a:pt x="2" y="18"/>
                    <a:pt x="0" y="15"/>
                    <a:pt x="2" y="12"/>
                  </a:cubicBezTo>
                  <a:cubicBezTo>
                    <a:pt x="3" y="9"/>
                    <a:pt x="6" y="8"/>
                    <a:pt x="9" y="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8" y="0"/>
                    <a:pt x="112" y="1"/>
                    <a:pt x="113" y="4"/>
                  </a:cubicBezTo>
                  <a:cubicBezTo>
                    <a:pt x="114" y="6"/>
                    <a:pt x="113" y="10"/>
                    <a:pt x="110" y="11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0" y="40"/>
                    <a:pt x="48" y="39"/>
                    <a:pt x="47" y="39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5" name="Freeform 534"/>
            <p:cNvSpPr>
              <a:spLocks/>
            </p:cNvSpPr>
            <p:nvPr/>
          </p:nvSpPr>
          <p:spPr bwMode="auto">
            <a:xfrm>
              <a:off x="5607883" y="4916661"/>
              <a:ext cx="179548" cy="166913"/>
            </a:xfrm>
            <a:custGeom>
              <a:avLst/>
              <a:gdLst>
                <a:gd name="T0" fmla="*/ 2147483647 w 114"/>
                <a:gd name="T1" fmla="*/ 2147483647 h 106"/>
                <a:gd name="T2" fmla="*/ 2147483647 w 114"/>
                <a:gd name="T3" fmla="*/ 2147483647 h 106"/>
                <a:gd name="T4" fmla="*/ 2147483647 w 114"/>
                <a:gd name="T5" fmla="*/ 2147483647 h 106"/>
                <a:gd name="T6" fmla="*/ 2147483647 w 114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" h="106">
                  <a:moveTo>
                    <a:pt x="29" y="21"/>
                  </a:moveTo>
                  <a:cubicBezTo>
                    <a:pt x="54" y="0"/>
                    <a:pt x="93" y="3"/>
                    <a:pt x="114" y="2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0" y="81"/>
                    <a:pt x="3" y="43"/>
                    <a:pt x="29" y="21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6" name="Freeform 535"/>
            <p:cNvSpPr>
              <a:spLocks/>
            </p:cNvSpPr>
            <p:nvPr/>
          </p:nvSpPr>
          <p:spPr bwMode="auto">
            <a:xfrm>
              <a:off x="5947695" y="4916661"/>
              <a:ext cx="180878" cy="166913"/>
            </a:xfrm>
            <a:custGeom>
              <a:avLst/>
              <a:gdLst>
                <a:gd name="T0" fmla="*/ 2147483647 w 115"/>
                <a:gd name="T1" fmla="*/ 2147483647 h 106"/>
                <a:gd name="T2" fmla="*/ 2147483647 w 115"/>
                <a:gd name="T3" fmla="*/ 2147483647 h 106"/>
                <a:gd name="T4" fmla="*/ 0 w 115"/>
                <a:gd name="T5" fmla="*/ 2147483647 h 106"/>
                <a:gd name="T6" fmla="*/ 2147483647 w 115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106">
                  <a:moveTo>
                    <a:pt x="86" y="21"/>
                  </a:moveTo>
                  <a:cubicBezTo>
                    <a:pt x="111" y="43"/>
                    <a:pt x="115" y="81"/>
                    <a:pt x="93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2" y="3"/>
                    <a:pt x="60" y="0"/>
                    <a:pt x="86" y="21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5" name="组合 201"/>
          <p:cNvGrpSpPr>
            <a:grpSpLocks/>
          </p:cNvGrpSpPr>
          <p:nvPr/>
        </p:nvGrpSpPr>
        <p:grpSpPr bwMode="auto">
          <a:xfrm>
            <a:off x="746125" y="5408613"/>
            <a:ext cx="904875" cy="904875"/>
            <a:chOff x="4291861" y="5869596"/>
            <a:chExt cx="904391" cy="904391"/>
          </a:xfrm>
        </p:grpSpPr>
        <p:sp>
          <p:nvSpPr>
            <p:cNvPr id="33912" name="Freeform 487"/>
            <p:cNvSpPr>
              <a:spLocks/>
            </p:cNvSpPr>
            <p:nvPr/>
          </p:nvSpPr>
          <p:spPr bwMode="auto">
            <a:xfrm>
              <a:off x="4291861" y="5869596"/>
              <a:ext cx="904391" cy="904391"/>
            </a:xfrm>
            <a:custGeom>
              <a:avLst/>
              <a:gdLst>
                <a:gd name="T0" fmla="*/ 2147483647 w 575"/>
                <a:gd name="T1" fmla="*/ 2147483647 h 575"/>
                <a:gd name="T2" fmla="*/ 2147483647 w 575"/>
                <a:gd name="T3" fmla="*/ 2147483647 h 575"/>
                <a:gd name="T4" fmla="*/ 2147483647 w 575"/>
                <a:gd name="T5" fmla="*/ 2147483647 h 575"/>
                <a:gd name="T6" fmla="*/ 2147483647 w 575"/>
                <a:gd name="T7" fmla="*/ 2147483647 h 575"/>
                <a:gd name="T8" fmla="*/ 0 w 575"/>
                <a:gd name="T9" fmla="*/ 2147483647 h 575"/>
                <a:gd name="T10" fmla="*/ 0 w 575"/>
                <a:gd name="T11" fmla="*/ 2147483647 h 575"/>
                <a:gd name="T12" fmla="*/ 2147483647 w 575"/>
                <a:gd name="T13" fmla="*/ 0 h 575"/>
                <a:gd name="T14" fmla="*/ 2147483647 w 575"/>
                <a:gd name="T15" fmla="*/ 0 h 575"/>
                <a:gd name="T16" fmla="*/ 2147483647 w 575"/>
                <a:gd name="T17" fmla="*/ 214748364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5" h="575">
                  <a:moveTo>
                    <a:pt x="575" y="147"/>
                  </a:moveTo>
                  <a:cubicBezTo>
                    <a:pt x="575" y="429"/>
                    <a:pt x="575" y="429"/>
                    <a:pt x="575" y="429"/>
                  </a:cubicBezTo>
                  <a:cubicBezTo>
                    <a:pt x="575" y="509"/>
                    <a:pt x="509" y="575"/>
                    <a:pt x="428" y="575"/>
                  </a:cubicBezTo>
                  <a:cubicBezTo>
                    <a:pt x="147" y="575"/>
                    <a:pt x="147" y="575"/>
                    <a:pt x="147" y="575"/>
                  </a:cubicBezTo>
                  <a:cubicBezTo>
                    <a:pt x="66" y="575"/>
                    <a:pt x="0" y="509"/>
                    <a:pt x="0" y="42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509" y="0"/>
                    <a:pt x="575" y="66"/>
                    <a:pt x="575" y="147"/>
                  </a:cubicBezTo>
                  <a:close/>
                </a:path>
              </a:pathLst>
            </a:custGeom>
            <a:solidFill>
              <a:srgbClr val="F9A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3" name="Freeform 488"/>
            <p:cNvSpPr>
              <a:spLocks/>
            </p:cNvSpPr>
            <p:nvPr/>
          </p:nvSpPr>
          <p:spPr bwMode="auto">
            <a:xfrm>
              <a:off x="4517959" y="6096359"/>
              <a:ext cx="678293" cy="677628"/>
            </a:xfrm>
            <a:custGeom>
              <a:avLst/>
              <a:gdLst>
                <a:gd name="T0" fmla="*/ 2147483647 w 431"/>
                <a:gd name="T1" fmla="*/ 0 h 431"/>
                <a:gd name="T2" fmla="*/ 2147483647 w 431"/>
                <a:gd name="T3" fmla="*/ 2147483647 h 431"/>
                <a:gd name="T4" fmla="*/ 2147483647 w 431"/>
                <a:gd name="T5" fmla="*/ 2147483647 h 431"/>
                <a:gd name="T6" fmla="*/ 2147483647 w 431"/>
                <a:gd name="T7" fmla="*/ 2147483647 h 431"/>
                <a:gd name="T8" fmla="*/ 2147483647 w 431"/>
                <a:gd name="T9" fmla="*/ 2147483647 h 431"/>
                <a:gd name="T10" fmla="*/ 0 w 431"/>
                <a:gd name="T11" fmla="*/ 2147483647 h 431"/>
                <a:gd name="T12" fmla="*/ 2147483647 w 431"/>
                <a:gd name="T13" fmla="*/ 0 h 4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1" h="431">
                  <a:moveTo>
                    <a:pt x="285" y="0"/>
                  </a:moveTo>
                  <a:cubicBezTo>
                    <a:pt x="431" y="147"/>
                    <a:pt x="431" y="147"/>
                    <a:pt x="431" y="147"/>
                  </a:cubicBezTo>
                  <a:cubicBezTo>
                    <a:pt x="431" y="285"/>
                    <a:pt x="431" y="285"/>
                    <a:pt x="431" y="285"/>
                  </a:cubicBezTo>
                  <a:cubicBezTo>
                    <a:pt x="431" y="365"/>
                    <a:pt x="365" y="431"/>
                    <a:pt x="284" y="431"/>
                  </a:cubicBezTo>
                  <a:cubicBezTo>
                    <a:pt x="147" y="431"/>
                    <a:pt x="147" y="431"/>
                    <a:pt x="147" y="431"/>
                  </a:cubicBezTo>
                  <a:cubicBezTo>
                    <a:pt x="0" y="284"/>
                    <a:pt x="0" y="284"/>
                    <a:pt x="0" y="284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4" name="Freeform 550"/>
            <p:cNvSpPr>
              <a:spLocks/>
            </p:cNvSpPr>
            <p:nvPr/>
          </p:nvSpPr>
          <p:spPr bwMode="auto">
            <a:xfrm>
              <a:off x="4499339" y="6077074"/>
              <a:ext cx="489435" cy="490765"/>
            </a:xfrm>
            <a:custGeom>
              <a:avLst/>
              <a:gdLst>
                <a:gd name="T0" fmla="*/ 2147483647 w 311"/>
                <a:gd name="T1" fmla="*/ 0 h 312"/>
                <a:gd name="T2" fmla="*/ 2147483647 w 311"/>
                <a:gd name="T3" fmla="*/ 0 h 312"/>
                <a:gd name="T4" fmla="*/ 2147483647 w 311"/>
                <a:gd name="T5" fmla="*/ 2147483647 h 312"/>
                <a:gd name="T6" fmla="*/ 2147483647 w 311"/>
                <a:gd name="T7" fmla="*/ 2147483647 h 312"/>
                <a:gd name="T8" fmla="*/ 2147483647 w 311"/>
                <a:gd name="T9" fmla="*/ 2147483647 h 312"/>
                <a:gd name="T10" fmla="*/ 2147483647 w 311"/>
                <a:gd name="T11" fmla="*/ 2147483647 h 312"/>
                <a:gd name="T12" fmla="*/ 0 w 311"/>
                <a:gd name="T13" fmla="*/ 2147483647 h 312"/>
                <a:gd name="T14" fmla="*/ 0 w 311"/>
                <a:gd name="T15" fmla="*/ 2147483647 h 312"/>
                <a:gd name="T16" fmla="*/ 2147483647 w 311"/>
                <a:gd name="T17" fmla="*/ 0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312">
                  <a:moveTo>
                    <a:pt x="46" y="0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91" y="0"/>
                    <a:pt x="311" y="21"/>
                    <a:pt x="311" y="46"/>
                  </a:cubicBezTo>
                  <a:cubicBezTo>
                    <a:pt x="311" y="265"/>
                    <a:pt x="311" y="265"/>
                    <a:pt x="311" y="265"/>
                  </a:cubicBezTo>
                  <a:cubicBezTo>
                    <a:pt x="311" y="291"/>
                    <a:pt x="291" y="312"/>
                    <a:pt x="265" y="312"/>
                  </a:cubicBezTo>
                  <a:cubicBezTo>
                    <a:pt x="46" y="312"/>
                    <a:pt x="46" y="312"/>
                    <a:pt x="46" y="312"/>
                  </a:cubicBezTo>
                  <a:cubicBezTo>
                    <a:pt x="21" y="312"/>
                    <a:pt x="0" y="291"/>
                    <a:pt x="0" y="26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5" name="Freeform 551"/>
            <p:cNvSpPr>
              <a:spLocks/>
            </p:cNvSpPr>
            <p:nvPr/>
          </p:nvSpPr>
          <p:spPr bwMode="auto">
            <a:xfrm>
              <a:off x="4529264" y="6106999"/>
              <a:ext cx="429586" cy="429586"/>
            </a:xfrm>
            <a:custGeom>
              <a:avLst/>
              <a:gdLst>
                <a:gd name="T0" fmla="*/ 2147483647 w 273"/>
                <a:gd name="T1" fmla="*/ 0 h 273"/>
                <a:gd name="T2" fmla="*/ 2147483647 w 273"/>
                <a:gd name="T3" fmla="*/ 0 h 273"/>
                <a:gd name="T4" fmla="*/ 2147483647 w 273"/>
                <a:gd name="T5" fmla="*/ 2147483647 h 273"/>
                <a:gd name="T6" fmla="*/ 2147483647 w 273"/>
                <a:gd name="T7" fmla="*/ 2147483647 h 273"/>
                <a:gd name="T8" fmla="*/ 2147483647 w 273"/>
                <a:gd name="T9" fmla="*/ 2147483647 h 273"/>
                <a:gd name="T10" fmla="*/ 2147483647 w 273"/>
                <a:gd name="T11" fmla="*/ 2147483647 h 273"/>
                <a:gd name="T12" fmla="*/ 0 w 273"/>
                <a:gd name="T13" fmla="*/ 2147483647 h 273"/>
                <a:gd name="T14" fmla="*/ 0 w 273"/>
                <a:gd name="T15" fmla="*/ 2147483647 h 273"/>
                <a:gd name="T16" fmla="*/ 2147483647 w 273"/>
                <a:gd name="T17" fmla="*/ 0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3" h="273">
                  <a:moveTo>
                    <a:pt x="36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57" y="0"/>
                    <a:pt x="273" y="16"/>
                    <a:pt x="273" y="36"/>
                  </a:cubicBezTo>
                  <a:cubicBezTo>
                    <a:pt x="273" y="237"/>
                    <a:pt x="273" y="237"/>
                    <a:pt x="273" y="237"/>
                  </a:cubicBezTo>
                  <a:cubicBezTo>
                    <a:pt x="273" y="257"/>
                    <a:pt x="257" y="273"/>
                    <a:pt x="237" y="273"/>
                  </a:cubicBezTo>
                  <a:cubicBezTo>
                    <a:pt x="36" y="273"/>
                    <a:pt x="36" y="273"/>
                    <a:pt x="36" y="273"/>
                  </a:cubicBezTo>
                  <a:cubicBezTo>
                    <a:pt x="16" y="273"/>
                    <a:pt x="0" y="257"/>
                    <a:pt x="0" y="2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6" name="Freeform 552"/>
            <p:cNvSpPr>
              <a:spLocks/>
            </p:cNvSpPr>
            <p:nvPr/>
          </p:nvSpPr>
          <p:spPr bwMode="auto">
            <a:xfrm>
              <a:off x="4538574" y="6116309"/>
              <a:ext cx="412296" cy="412296"/>
            </a:xfrm>
            <a:custGeom>
              <a:avLst/>
              <a:gdLst>
                <a:gd name="T0" fmla="*/ 2147483647 w 262"/>
                <a:gd name="T1" fmla="*/ 0 h 262"/>
                <a:gd name="T2" fmla="*/ 2147483647 w 262"/>
                <a:gd name="T3" fmla="*/ 0 h 262"/>
                <a:gd name="T4" fmla="*/ 2147483647 w 262"/>
                <a:gd name="T5" fmla="*/ 2147483647 h 262"/>
                <a:gd name="T6" fmla="*/ 2147483647 w 262"/>
                <a:gd name="T7" fmla="*/ 2147483647 h 262"/>
                <a:gd name="T8" fmla="*/ 2147483647 w 262"/>
                <a:gd name="T9" fmla="*/ 2147483647 h 262"/>
                <a:gd name="T10" fmla="*/ 2147483647 w 262"/>
                <a:gd name="T11" fmla="*/ 2147483647 h 262"/>
                <a:gd name="T12" fmla="*/ 0 w 262"/>
                <a:gd name="T13" fmla="*/ 2147483647 h 262"/>
                <a:gd name="T14" fmla="*/ 0 w 262"/>
                <a:gd name="T15" fmla="*/ 2147483647 h 262"/>
                <a:gd name="T16" fmla="*/ 2147483647 w 262"/>
                <a:gd name="T17" fmla="*/ 0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2" h="262">
                  <a:moveTo>
                    <a:pt x="29" y="0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47" y="0"/>
                    <a:pt x="262" y="14"/>
                    <a:pt x="262" y="32"/>
                  </a:cubicBezTo>
                  <a:cubicBezTo>
                    <a:pt x="262" y="229"/>
                    <a:pt x="262" y="229"/>
                    <a:pt x="262" y="229"/>
                  </a:cubicBezTo>
                  <a:cubicBezTo>
                    <a:pt x="262" y="247"/>
                    <a:pt x="247" y="262"/>
                    <a:pt x="229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14" y="262"/>
                    <a:pt x="0" y="247"/>
                    <a:pt x="0" y="2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1" y="0"/>
                    <a:pt x="29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Oval 553"/>
            <p:cNvSpPr>
              <a:spLocks noChangeArrowheads="1"/>
            </p:cNvSpPr>
            <p:nvPr/>
          </p:nvSpPr>
          <p:spPr bwMode="auto">
            <a:xfrm>
              <a:off x="4667582" y="6168178"/>
              <a:ext cx="154278" cy="154278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8" name="Oval 554"/>
            <p:cNvSpPr>
              <a:spLocks noChangeArrowheads="1"/>
            </p:cNvSpPr>
            <p:nvPr/>
          </p:nvSpPr>
          <p:spPr bwMode="auto">
            <a:xfrm>
              <a:off x="4703493" y="6204753"/>
              <a:ext cx="80464" cy="81794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9" name="Oval 555"/>
            <p:cNvSpPr>
              <a:spLocks noChangeArrowheads="1"/>
            </p:cNvSpPr>
            <p:nvPr/>
          </p:nvSpPr>
          <p:spPr bwMode="auto">
            <a:xfrm>
              <a:off x="4710142" y="6210738"/>
              <a:ext cx="67830" cy="69159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0" name="Oval 556"/>
            <p:cNvSpPr>
              <a:spLocks noChangeArrowheads="1"/>
            </p:cNvSpPr>
            <p:nvPr/>
          </p:nvSpPr>
          <p:spPr bwMode="auto">
            <a:xfrm>
              <a:off x="4686202" y="6374326"/>
              <a:ext cx="115044" cy="115044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1" name="Freeform 557"/>
            <p:cNvSpPr>
              <a:spLocks noEditPoints="1"/>
            </p:cNvSpPr>
            <p:nvPr/>
          </p:nvSpPr>
          <p:spPr bwMode="auto">
            <a:xfrm>
              <a:off x="4672237" y="6173498"/>
              <a:ext cx="142974" cy="144304"/>
            </a:xfrm>
            <a:custGeom>
              <a:avLst/>
              <a:gdLst>
                <a:gd name="T0" fmla="*/ 2147483647 w 215"/>
                <a:gd name="T1" fmla="*/ 0 h 217"/>
                <a:gd name="T2" fmla="*/ 2147483647 w 215"/>
                <a:gd name="T3" fmla="*/ 2147483647 h 217"/>
                <a:gd name="T4" fmla="*/ 2147483647 w 215"/>
                <a:gd name="T5" fmla="*/ 2147483647 h 217"/>
                <a:gd name="T6" fmla="*/ 2147483647 w 215"/>
                <a:gd name="T7" fmla="*/ 2147483647 h 217"/>
                <a:gd name="T8" fmla="*/ 2147483647 w 215"/>
                <a:gd name="T9" fmla="*/ 2147483647 h 217"/>
                <a:gd name="T10" fmla="*/ 2147483647 w 215"/>
                <a:gd name="T11" fmla="*/ 2147483647 h 217"/>
                <a:gd name="T12" fmla="*/ 2147483647 w 215"/>
                <a:gd name="T13" fmla="*/ 2147483647 h 217"/>
                <a:gd name="T14" fmla="*/ 2147483647 w 215"/>
                <a:gd name="T15" fmla="*/ 2147483647 h 217"/>
                <a:gd name="T16" fmla="*/ 2147483647 w 215"/>
                <a:gd name="T17" fmla="*/ 2147483647 h 217"/>
                <a:gd name="T18" fmla="*/ 2147483647 w 215"/>
                <a:gd name="T19" fmla="*/ 2147483647 h 217"/>
                <a:gd name="T20" fmla="*/ 2147483647 w 215"/>
                <a:gd name="T21" fmla="*/ 2147483647 h 217"/>
                <a:gd name="T22" fmla="*/ 2147483647 w 215"/>
                <a:gd name="T23" fmla="*/ 2147483647 h 217"/>
                <a:gd name="T24" fmla="*/ 2147483647 w 215"/>
                <a:gd name="T25" fmla="*/ 2147483647 h 217"/>
                <a:gd name="T26" fmla="*/ 2147483647 w 215"/>
                <a:gd name="T27" fmla="*/ 2147483647 h 217"/>
                <a:gd name="T28" fmla="*/ 2147483647 w 215"/>
                <a:gd name="T29" fmla="*/ 2147483647 h 217"/>
                <a:gd name="T30" fmla="*/ 2147483647 w 215"/>
                <a:gd name="T31" fmla="*/ 2147483647 h 217"/>
                <a:gd name="T32" fmla="*/ 2147483647 w 215"/>
                <a:gd name="T33" fmla="*/ 2147483647 h 217"/>
                <a:gd name="T34" fmla="*/ 2147483647 w 215"/>
                <a:gd name="T35" fmla="*/ 2147483647 h 217"/>
                <a:gd name="T36" fmla="*/ 2147483647 w 215"/>
                <a:gd name="T37" fmla="*/ 2147483647 h 217"/>
                <a:gd name="T38" fmla="*/ 2147483647 w 215"/>
                <a:gd name="T39" fmla="*/ 2147483647 h 217"/>
                <a:gd name="T40" fmla="*/ 2147483647 w 215"/>
                <a:gd name="T41" fmla="*/ 2147483647 h 217"/>
                <a:gd name="T42" fmla="*/ 2147483647 w 215"/>
                <a:gd name="T43" fmla="*/ 2147483647 h 217"/>
                <a:gd name="T44" fmla="*/ 2147483647 w 215"/>
                <a:gd name="T45" fmla="*/ 2147483647 h 217"/>
                <a:gd name="T46" fmla="*/ 2147483647 w 215"/>
                <a:gd name="T47" fmla="*/ 2147483647 h 217"/>
                <a:gd name="T48" fmla="*/ 2147483647 w 215"/>
                <a:gd name="T49" fmla="*/ 2147483647 h 217"/>
                <a:gd name="T50" fmla="*/ 2147483647 w 215"/>
                <a:gd name="T51" fmla="*/ 2147483647 h 217"/>
                <a:gd name="T52" fmla="*/ 0 w 215"/>
                <a:gd name="T53" fmla="*/ 2147483647 h 217"/>
                <a:gd name="T54" fmla="*/ 2147483647 w 215"/>
                <a:gd name="T55" fmla="*/ 2147483647 h 217"/>
                <a:gd name="T56" fmla="*/ 0 w 215"/>
                <a:gd name="T57" fmla="*/ 2147483647 h 217"/>
                <a:gd name="T58" fmla="*/ 2147483647 w 215"/>
                <a:gd name="T59" fmla="*/ 2147483647 h 217"/>
                <a:gd name="T60" fmla="*/ 2147483647 w 215"/>
                <a:gd name="T61" fmla="*/ 2147483647 h 217"/>
                <a:gd name="T62" fmla="*/ 2147483647 w 215"/>
                <a:gd name="T63" fmla="*/ 2147483647 h 217"/>
                <a:gd name="T64" fmla="*/ 2147483647 w 215"/>
                <a:gd name="T65" fmla="*/ 2147483647 h 217"/>
                <a:gd name="T66" fmla="*/ 2147483647 w 215"/>
                <a:gd name="T67" fmla="*/ 2147483647 h 217"/>
                <a:gd name="T68" fmla="*/ 2147483647 w 215"/>
                <a:gd name="T69" fmla="*/ 2147483647 h 217"/>
                <a:gd name="T70" fmla="*/ 2147483647 w 215"/>
                <a:gd name="T71" fmla="*/ 2147483647 h 2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5" h="217">
                  <a:moveTo>
                    <a:pt x="109" y="0"/>
                  </a:moveTo>
                  <a:lnTo>
                    <a:pt x="109" y="21"/>
                  </a:lnTo>
                  <a:moveTo>
                    <a:pt x="144" y="7"/>
                  </a:moveTo>
                  <a:lnTo>
                    <a:pt x="137" y="26"/>
                  </a:lnTo>
                  <a:moveTo>
                    <a:pt x="178" y="26"/>
                  </a:moveTo>
                  <a:lnTo>
                    <a:pt x="166" y="42"/>
                  </a:lnTo>
                  <a:moveTo>
                    <a:pt x="201" y="54"/>
                  </a:moveTo>
                  <a:lnTo>
                    <a:pt x="185" y="66"/>
                  </a:lnTo>
                  <a:moveTo>
                    <a:pt x="215" y="89"/>
                  </a:moveTo>
                  <a:lnTo>
                    <a:pt x="194" y="94"/>
                  </a:lnTo>
                  <a:moveTo>
                    <a:pt x="215" y="127"/>
                  </a:moveTo>
                  <a:lnTo>
                    <a:pt x="194" y="125"/>
                  </a:lnTo>
                  <a:moveTo>
                    <a:pt x="201" y="163"/>
                  </a:moveTo>
                  <a:lnTo>
                    <a:pt x="185" y="153"/>
                  </a:lnTo>
                  <a:moveTo>
                    <a:pt x="178" y="191"/>
                  </a:moveTo>
                  <a:lnTo>
                    <a:pt x="166" y="177"/>
                  </a:lnTo>
                  <a:moveTo>
                    <a:pt x="144" y="210"/>
                  </a:moveTo>
                  <a:lnTo>
                    <a:pt x="137" y="191"/>
                  </a:lnTo>
                  <a:moveTo>
                    <a:pt x="109" y="217"/>
                  </a:moveTo>
                  <a:lnTo>
                    <a:pt x="109" y="196"/>
                  </a:lnTo>
                  <a:moveTo>
                    <a:pt x="71" y="210"/>
                  </a:moveTo>
                  <a:lnTo>
                    <a:pt x="78" y="191"/>
                  </a:lnTo>
                  <a:moveTo>
                    <a:pt x="38" y="191"/>
                  </a:moveTo>
                  <a:lnTo>
                    <a:pt x="52" y="177"/>
                  </a:lnTo>
                  <a:moveTo>
                    <a:pt x="14" y="163"/>
                  </a:moveTo>
                  <a:lnTo>
                    <a:pt x="31" y="153"/>
                  </a:lnTo>
                  <a:moveTo>
                    <a:pt x="0" y="127"/>
                  </a:moveTo>
                  <a:lnTo>
                    <a:pt x="21" y="125"/>
                  </a:lnTo>
                  <a:moveTo>
                    <a:pt x="0" y="89"/>
                  </a:moveTo>
                  <a:lnTo>
                    <a:pt x="21" y="94"/>
                  </a:lnTo>
                  <a:moveTo>
                    <a:pt x="14" y="54"/>
                  </a:moveTo>
                  <a:lnTo>
                    <a:pt x="31" y="66"/>
                  </a:lnTo>
                  <a:moveTo>
                    <a:pt x="38" y="26"/>
                  </a:moveTo>
                  <a:lnTo>
                    <a:pt x="52" y="42"/>
                  </a:lnTo>
                  <a:moveTo>
                    <a:pt x="71" y="7"/>
                  </a:moveTo>
                  <a:lnTo>
                    <a:pt x="78" y="26"/>
                  </a:lnTo>
                </a:path>
              </a:pathLst>
            </a:custGeom>
            <a:noFill/>
            <a:ln w="19050" cap="rnd">
              <a:solidFill>
                <a:srgbClr val="FFF5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2" name="Freeform 558"/>
            <p:cNvSpPr>
              <a:spLocks/>
            </p:cNvSpPr>
            <p:nvPr/>
          </p:nvSpPr>
          <p:spPr bwMode="auto">
            <a:xfrm>
              <a:off x="4662927" y="6339746"/>
              <a:ext cx="162258" cy="141644"/>
            </a:xfrm>
            <a:custGeom>
              <a:avLst/>
              <a:gdLst>
                <a:gd name="T0" fmla="*/ 2147483647 w 103"/>
                <a:gd name="T1" fmla="*/ 2147483647 h 90"/>
                <a:gd name="T2" fmla="*/ 2147483647 w 103"/>
                <a:gd name="T3" fmla="*/ 2147483647 h 90"/>
                <a:gd name="T4" fmla="*/ 2147483647 w 103"/>
                <a:gd name="T5" fmla="*/ 2147483647 h 90"/>
                <a:gd name="T6" fmla="*/ 2147483647 w 103"/>
                <a:gd name="T7" fmla="*/ 2147483647 h 90"/>
                <a:gd name="T8" fmla="*/ 2147483647 w 103"/>
                <a:gd name="T9" fmla="*/ 2147483647 h 90"/>
                <a:gd name="T10" fmla="*/ 2147483647 w 103"/>
                <a:gd name="T11" fmla="*/ 0 h 90"/>
                <a:gd name="T12" fmla="*/ 2147483647 w 103"/>
                <a:gd name="T13" fmla="*/ 2147483647 h 90"/>
                <a:gd name="T14" fmla="*/ 2147483647 w 103"/>
                <a:gd name="T15" fmla="*/ 2147483647 h 90"/>
                <a:gd name="T16" fmla="*/ 2147483647 w 103"/>
                <a:gd name="T17" fmla="*/ 2147483647 h 90"/>
                <a:gd name="T18" fmla="*/ 2147483647 w 103"/>
                <a:gd name="T19" fmla="*/ 2147483647 h 90"/>
                <a:gd name="T20" fmla="*/ 2147483647 w 103"/>
                <a:gd name="T21" fmla="*/ 2147483647 h 90"/>
                <a:gd name="T22" fmla="*/ 2147483647 w 103"/>
                <a:gd name="T23" fmla="*/ 2147483647 h 90"/>
                <a:gd name="T24" fmla="*/ 2147483647 w 103"/>
                <a:gd name="T25" fmla="*/ 2147483647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90">
                  <a:moveTo>
                    <a:pt x="6" y="89"/>
                  </a:moveTo>
                  <a:cubicBezTo>
                    <a:pt x="4" y="90"/>
                    <a:pt x="2" y="89"/>
                    <a:pt x="1" y="88"/>
                  </a:cubicBezTo>
                  <a:cubicBezTo>
                    <a:pt x="0" y="86"/>
                    <a:pt x="0" y="83"/>
                    <a:pt x="2" y="82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"/>
                    <a:pt x="49" y="0"/>
                    <a:pt x="52" y="0"/>
                  </a:cubicBezTo>
                  <a:cubicBezTo>
                    <a:pt x="54" y="0"/>
                    <a:pt x="56" y="1"/>
                    <a:pt x="56" y="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3" y="83"/>
                    <a:pt x="103" y="86"/>
                    <a:pt x="102" y="88"/>
                  </a:cubicBezTo>
                  <a:cubicBezTo>
                    <a:pt x="101" y="89"/>
                    <a:pt x="99" y="90"/>
                    <a:pt x="97" y="89"/>
                  </a:cubicBezTo>
                  <a:cubicBezTo>
                    <a:pt x="52" y="63"/>
                    <a:pt x="52" y="63"/>
                    <a:pt x="52" y="63"/>
                  </a:cubicBezTo>
                  <a:lnTo>
                    <a:pt x="6" y="89"/>
                  </a:lnTo>
                  <a:close/>
                </a:path>
              </a:pathLst>
            </a:custGeom>
            <a:noFill/>
            <a:ln w="38100" cap="flat">
              <a:solidFill>
                <a:srgbClr val="FFF5E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3" name="Freeform 559"/>
            <p:cNvSpPr>
              <a:spLocks/>
            </p:cNvSpPr>
            <p:nvPr/>
          </p:nvSpPr>
          <p:spPr bwMode="auto">
            <a:xfrm>
              <a:off x="4662927" y="6339746"/>
              <a:ext cx="162258" cy="141644"/>
            </a:xfrm>
            <a:custGeom>
              <a:avLst/>
              <a:gdLst>
                <a:gd name="T0" fmla="*/ 2147483647 w 103"/>
                <a:gd name="T1" fmla="*/ 2147483647 h 90"/>
                <a:gd name="T2" fmla="*/ 2147483647 w 103"/>
                <a:gd name="T3" fmla="*/ 2147483647 h 90"/>
                <a:gd name="T4" fmla="*/ 2147483647 w 103"/>
                <a:gd name="T5" fmla="*/ 2147483647 h 90"/>
                <a:gd name="T6" fmla="*/ 2147483647 w 103"/>
                <a:gd name="T7" fmla="*/ 2147483647 h 90"/>
                <a:gd name="T8" fmla="*/ 2147483647 w 103"/>
                <a:gd name="T9" fmla="*/ 2147483647 h 90"/>
                <a:gd name="T10" fmla="*/ 2147483647 w 103"/>
                <a:gd name="T11" fmla="*/ 0 h 90"/>
                <a:gd name="T12" fmla="*/ 2147483647 w 103"/>
                <a:gd name="T13" fmla="*/ 2147483647 h 90"/>
                <a:gd name="T14" fmla="*/ 2147483647 w 103"/>
                <a:gd name="T15" fmla="*/ 2147483647 h 90"/>
                <a:gd name="T16" fmla="*/ 2147483647 w 103"/>
                <a:gd name="T17" fmla="*/ 2147483647 h 90"/>
                <a:gd name="T18" fmla="*/ 2147483647 w 103"/>
                <a:gd name="T19" fmla="*/ 2147483647 h 90"/>
                <a:gd name="T20" fmla="*/ 2147483647 w 103"/>
                <a:gd name="T21" fmla="*/ 2147483647 h 90"/>
                <a:gd name="T22" fmla="*/ 2147483647 w 103"/>
                <a:gd name="T23" fmla="*/ 2147483647 h 90"/>
                <a:gd name="T24" fmla="*/ 2147483647 w 103"/>
                <a:gd name="T25" fmla="*/ 2147483647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3" h="90">
                  <a:moveTo>
                    <a:pt x="6" y="89"/>
                  </a:moveTo>
                  <a:cubicBezTo>
                    <a:pt x="4" y="90"/>
                    <a:pt x="2" y="89"/>
                    <a:pt x="1" y="88"/>
                  </a:cubicBezTo>
                  <a:cubicBezTo>
                    <a:pt x="0" y="86"/>
                    <a:pt x="0" y="83"/>
                    <a:pt x="2" y="82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1"/>
                    <a:pt x="49" y="0"/>
                    <a:pt x="52" y="0"/>
                  </a:cubicBezTo>
                  <a:cubicBezTo>
                    <a:pt x="54" y="0"/>
                    <a:pt x="56" y="1"/>
                    <a:pt x="56" y="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3" y="83"/>
                    <a:pt x="103" y="86"/>
                    <a:pt x="102" y="88"/>
                  </a:cubicBezTo>
                  <a:cubicBezTo>
                    <a:pt x="101" y="89"/>
                    <a:pt x="99" y="90"/>
                    <a:pt x="97" y="89"/>
                  </a:cubicBezTo>
                  <a:cubicBezTo>
                    <a:pt x="52" y="63"/>
                    <a:pt x="52" y="63"/>
                    <a:pt x="52" y="63"/>
                  </a:cubicBezTo>
                  <a:lnTo>
                    <a:pt x="6" y="89"/>
                  </a:lnTo>
                  <a:close/>
                </a:path>
              </a:pathLst>
            </a:cu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4" name="Freeform 560"/>
            <p:cNvSpPr>
              <a:spLocks/>
            </p:cNvSpPr>
            <p:nvPr/>
          </p:nvSpPr>
          <p:spPr bwMode="auto">
            <a:xfrm>
              <a:off x="4513304" y="6372996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5" name="Freeform 561"/>
            <p:cNvSpPr>
              <a:spLocks/>
            </p:cNvSpPr>
            <p:nvPr/>
          </p:nvSpPr>
          <p:spPr bwMode="auto">
            <a:xfrm>
              <a:off x="4513304" y="6372996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6" name="Freeform 562"/>
            <p:cNvSpPr>
              <a:spLocks/>
            </p:cNvSpPr>
            <p:nvPr/>
          </p:nvSpPr>
          <p:spPr bwMode="auto">
            <a:xfrm>
              <a:off x="4513304" y="6196773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7" name="Freeform 563"/>
            <p:cNvSpPr>
              <a:spLocks/>
            </p:cNvSpPr>
            <p:nvPr/>
          </p:nvSpPr>
          <p:spPr bwMode="auto">
            <a:xfrm>
              <a:off x="4513304" y="6196773"/>
              <a:ext cx="31919" cy="75144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5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4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8" name="Oval 564"/>
            <p:cNvSpPr>
              <a:spLocks noChangeArrowheads="1"/>
            </p:cNvSpPr>
            <p:nvPr/>
          </p:nvSpPr>
          <p:spPr bwMode="auto">
            <a:xfrm>
              <a:off x="4711473" y="6399596"/>
              <a:ext cx="64504" cy="64504"/>
            </a:xfrm>
            <a:prstGeom prst="ellipse">
              <a:avLst/>
            </a:prstGeom>
            <a:solidFill>
              <a:srgbClr val="D68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29" name="Oval 565"/>
            <p:cNvSpPr>
              <a:spLocks noChangeArrowheads="1"/>
            </p:cNvSpPr>
            <p:nvPr/>
          </p:nvSpPr>
          <p:spPr bwMode="auto">
            <a:xfrm>
              <a:off x="4718122" y="6405580"/>
              <a:ext cx="51869" cy="52535"/>
            </a:xfrm>
            <a:prstGeom prst="ellipse">
              <a:avLst/>
            </a:pr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30" name="Freeform 566"/>
            <p:cNvSpPr>
              <a:spLocks/>
            </p:cNvSpPr>
            <p:nvPr/>
          </p:nvSpPr>
          <p:spPr bwMode="auto">
            <a:xfrm>
              <a:off x="4903655" y="6284552"/>
              <a:ext cx="31255" cy="75809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6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noFill/>
            <a:ln w="38100" cap="flat">
              <a:solidFill>
                <a:srgbClr val="D68D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1" name="Freeform 567"/>
            <p:cNvSpPr>
              <a:spLocks/>
            </p:cNvSpPr>
            <p:nvPr/>
          </p:nvSpPr>
          <p:spPr bwMode="auto">
            <a:xfrm>
              <a:off x="4903655" y="6284552"/>
              <a:ext cx="31255" cy="75809"/>
            </a:xfrm>
            <a:custGeom>
              <a:avLst/>
              <a:gdLst>
                <a:gd name="T0" fmla="*/ 2147483647 w 20"/>
                <a:gd name="T1" fmla="*/ 0 h 48"/>
                <a:gd name="T2" fmla="*/ 2147483647 w 20"/>
                <a:gd name="T3" fmla="*/ 0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0 w 20"/>
                <a:gd name="T13" fmla="*/ 2147483647 h 48"/>
                <a:gd name="T14" fmla="*/ 0 w 20"/>
                <a:gd name="T15" fmla="*/ 2147483647 h 48"/>
                <a:gd name="T16" fmla="*/ 2147483647 w 20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43"/>
                    <a:pt x="16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5" y="48"/>
                    <a:pt x="0" y="43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FFF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6" name="组合 222"/>
          <p:cNvGrpSpPr>
            <a:grpSpLocks/>
          </p:cNvGrpSpPr>
          <p:nvPr/>
        </p:nvGrpSpPr>
        <p:grpSpPr bwMode="auto">
          <a:xfrm>
            <a:off x="10434638" y="5407025"/>
            <a:ext cx="915987" cy="914400"/>
            <a:chOff x="12823053" y="2481652"/>
            <a:chExt cx="915076" cy="913962"/>
          </a:xfrm>
        </p:grpSpPr>
        <p:sp>
          <p:nvSpPr>
            <p:cNvPr id="33868" name="Freeform 78"/>
            <p:cNvSpPr>
              <a:spLocks/>
            </p:cNvSpPr>
            <p:nvPr/>
          </p:nvSpPr>
          <p:spPr bwMode="auto">
            <a:xfrm>
              <a:off x="12823053" y="2481652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0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0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5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Rectangle 128"/>
            <p:cNvSpPr>
              <a:spLocks noChangeArrowheads="1"/>
            </p:cNvSpPr>
            <p:nvPr/>
          </p:nvSpPr>
          <p:spPr bwMode="auto">
            <a:xfrm>
              <a:off x="12956641" y="2806715"/>
              <a:ext cx="645674" cy="262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0" name="Rectangle 129"/>
            <p:cNvSpPr>
              <a:spLocks noChangeArrowheads="1"/>
            </p:cNvSpPr>
            <p:nvPr/>
          </p:nvSpPr>
          <p:spPr bwMode="auto">
            <a:xfrm>
              <a:off x="12971113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1" name="Rectangle 130"/>
            <p:cNvSpPr>
              <a:spLocks noChangeArrowheads="1"/>
            </p:cNvSpPr>
            <p:nvPr/>
          </p:nvSpPr>
          <p:spPr bwMode="auto">
            <a:xfrm>
              <a:off x="13181513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2" name="Rectangle 131"/>
            <p:cNvSpPr>
              <a:spLocks noChangeArrowheads="1"/>
            </p:cNvSpPr>
            <p:nvPr/>
          </p:nvSpPr>
          <p:spPr bwMode="auto">
            <a:xfrm>
              <a:off x="13391914" y="2866830"/>
              <a:ext cx="198155" cy="143607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3" name="Rectangle 132"/>
            <p:cNvSpPr>
              <a:spLocks noChangeArrowheads="1"/>
            </p:cNvSpPr>
            <p:nvPr/>
          </p:nvSpPr>
          <p:spPr bwMode="auto">
            <a:xfrm>
              <a:off x="1296888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4" name="Rectangle 133"/>
            <p:cNvSpPr>
              <a:spLocks noChangeArrowheads="1"/>
            </p:cNvSpPr>
            <p:nvPr/>
          </p:nvSpPr>
          <p:spPr bwMode="auto">
            <a:xfrm>
              <a:off x="1300450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5" name="Rectangle 134"/>
            <p:cNvSpPr>
              <a:spLocks noChangeArrowheads="1"/>
            </p:cNvSpPr>
            <p:nvPr/>
          </p:nvSpPr>
          <p:spPr bwMode="auto">
            <a:xfrm>
              <a:off x="13036793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6" name="Rectangle 135"/>
            <p:cNvSpPr>
              <a:spLocks noChangeArrowheads="1"/>
            </p:cNvSpPr>
            <p:nvPr/>
          </p:nvSpPr>
          <p:spPr bwMode="auto">
            <a:xfrm>
              <a:off x="13070190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7" name="Rectangle 136"/>
            <p:cNvSpPr>
              <a:spLocks noChangeArrowheads="1"/>
            </p:cNvSpPr>
            <p:nvPr/>
          </p:nvSpPr>
          <p:spPr bwMode="auto">
            <a:xfrm>
              <a:off x="1310358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8" name="Rectangle 137"/>
            <p:cNvSpPr>
              <a:spLocks noChangeArrowheads="1"/>
            </p:cNvSpPr>
            <p:nvPr/>
          </p:nvSpPr>
          <p:spPr bwMode="auto">
            <a:xfrm>
              <a:off x="13135871" y="2822300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79" name="Rectangle 138"/>
            <p:cNvSpPr>
              <a:spLocks noChangeArrowheads="1"/>
            </p:cNvSpPr>
            <p:nvPr/>
          </p:nvSpPr>
          <p:spPr bwMode="auto">
            <a:xfrm>
              <a:off x="13171494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0" name="Rectangle 139"/>
            <p:cNvSpPr>
              <a:spLocks noChangeArrowheads="1"/>
            </p:cNvSpPr>
            <p:nvPr/>
          </p:nvSpPr>
          <p:spPr bwMode="auto">
            <a:xfrm>
              <a:off x="13203778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1" name="Rectangle 140"/>
            <p:cNvSpPr>
              <a:spLocks noChangeArrowheads="1"/>
            </p:cNvSpPr>
            <p:nvPr/>
          </p:nvSpPr>
          <p:spPr bwMode="auto">
            <a:xfrm>
              <a:off x="13237175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2" name="Rectangle 141"/>
            <p:cNvSpPr>
              <a:spLocks noChangeArrowheads="1"/>
            </p:cNvSpPr>
            <p:nvPr/>
          </p:nvSpPr>
          <p:spPr bwMode="auto">
            <a:xfrm>
              <a:off x="13270572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3" name="Rectangle 142"/>
            <p:cNvSpPr>
              <a:spLocks noChangeArrowheads="1"/>
            </p:cNvSpPr>
            <p:nvPr/>
          </p:nvSpPr>
          <p:spPr bwMode="auto">
            <a:xfrm>
              <a:off x="13305082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4" name="Rectangle 143"/>
            <p:cNvSpPr>
              <a:spLocks noChangeArrowheads="1"/>
            </p:cNvSpPr>
            <p:nvPr/>
          </p:nvSpPr>
          <p:spPr bwMode="auto">
            <a:xfrm>
              <a:off x="1333847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5" name="Rectangle 144"/>
            <p:cNvSpPr>
              <a:spLocks noChangeArrowheads="1"/>
            </p:cNvSpPr>
            <p:nvPr/>
          </p:nvSpPr>
          <p:spPr bwMode="auto">
            <a:xfrm>
              <a:off x="13370763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6" name="Rectangle 145"/>
            <p:cNvSpPr>
              <a:spLocks noChangeArrowheads="1"/>
            </p:cNvSpPr>
            <p:nvPr/>
          </p:nvSpPr>
          <p:spPr bwMode="auto">
            <a:xfrm>
              <a:off x="13404159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7" name="Rectangle 146"/>
            <p:cNvSpPr>
              <a:spLocks noChangeArrowheads="1"/>
            </p:cNvSpPr>
            <p:nvPr/>
          </p:nvSpPr>
          <p:spPr bwMode="auto">
            <a:xfrm>
              <a:off x="13438670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8" name="Rectangle 147"/>
            <p:cNvSpPr>
              <a:spLocks noChangeArrowheads="1"/>
            </p:cNvSpPr>
            <p:nvPr/>
          </p:nvSpPr>
          <p:spPr bwMode="auto">
            <a:xfrm>
              <a:off x="13472067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89" name="Rectangle 148"/>
            <p:cNvSpPr>
              <a:spLocks noChangeArrowheads="1"/>
            </p:cNvSpPr>
            <p:nvPr/>
          </p:nvSpPr>
          <p:spPr bwMode="auto">
            <a:xfrm>
              <a:off x="13505464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0" name="Rectangle 149"/>
            <p:cNvSpPr>
              <a:spLocks noChangeArrowheads="1"/>
            </p:cNvSpPr>
            <p:nvPr/>
          </p:nvSpPr>
          <p:spPr bwMode="auto">
            <a:xfrm>
              <a:off x="13537748" y="2822300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1" name="Rectangle 150"/>
            <p:cNvSpPr>
              <a:spLocks noChangeArrowheads="1"/>
            </p:cNvSpPr>
            <p:nvPr/>
          </p:nvSpPr>
          <p:spPr bwMode="auto">
            <a:xfrm>
              <a:off x="13571144" y="2822300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2" name="Rectangle 151"/>
            <p:cNvSpPr>
              <a:spLocks noChangeArrowheads="1"/>
            </p:cNvSpPr>
            <p:nvPr/>
          </p:nvSpPr>
          <p:spPr bwMode="auto">
            <a:xfrm>
              <a:off x="1296888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3" name="Rectangle 152"/>
            <p:cNvSpPr>
              <a:spLocks noChangeArrowheads="1"/>
            </p:cNvSpPr>
            <p:nvPr/>
          </p:nvSpPr>
          <p:spPr bwMode="auto">
            <a:xfrm>
              <a:off x="1300450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4" name="Rectangle 153"/>
            <p:cNvSpPr>
              <a:spLocks noChangeArrowheads="1"/>
            </p:cNvSpPr>
            <p:nvPr/>
          </p:nvSpPr>
          <p:spPr bwMode="auto">
            <a:xfrm>
              <a:off x="13036793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5" name="Rectangle 154"/>
            <p:cNvSpPr>
              <a:spLocks noChangeArrowheads="1"/>
            </p:cNvSpPr>
            <p:nvPr/>
          </p:nvSpPr>
          <p:spPr bwMode="auto">
            <a:xfrm>
              <a:off x="13070190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6" name="Rectangle 155"/>
            <p:cNvSpPr>
              <a:spLocks noChangeArrowheads="1"/>
            </p:cNvSpPr>
            <p:nvPr/>
          </p:nvSpPr>
          <p:spPr bwMode="auto">
            <a:xfrm>
              <a:off x="1310358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7" name="Rectangle 156"/>
            <p:cNvSpPr>
              <a:spLocks noChangeArrowheads="1"/>
            </p:cNvSpPr>
            <p:nvPr/>
          </p:nvSpPr>
          <p:spPr bwMode="auto">
            <a:xfrm>
              <a:off x="13135871" y="3027134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8" name="Rectangle 157"/>
            <p:cNvSpPr>
              <a:spLocks noChangeArrowheads="1"/>
            </p:cNvSpPr>
            <p:nvPr/>
          </p:nvSpPr>
          <p:spPr bwMode="auto">
            <a:xfrm>
              <a:off x="13171494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99" name="Rectangle 158"/>
            <p:cNvSpPr>
              <a:spLocks noChangeArrowheads="1"/>
            </p:cNvSpPr>
            <p:nvPr/>
          </p:nvSpPr>
          <p:spPr bwMode="auto">
            <a:xfrm>
              <a:off x="13203778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0" name="Rectangle 159"/>
            <p:cNvSpPr>
              <a:spLocks noChangeArrowheads="1"/>
            </p:cNvSpPr>
            <p:nvPr/>
          </p:nvSpPr>
          <p:spPr bwMode="auto">
            <a:xfrm>
              <a:off x="13237175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1" name="Rectangle 160"/>
            <p:cNvSpPr>
              <a:spLocks noChangeArrowheads="1"/>
            </p:cNvSpPr>
            <p:nvPr/>
          </p:nvSpPr>
          <p:spPr bwMode="auto">
            <a:xfrm>
              <a:off x="13270572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2" name="Rectangle 161"/>
            <p:cNvSpPr>
              <a:spLocks noChangeArrowheads="1"/>
            </p:cNvSpPr>
            <p:nvPr/>
          </p:nvSpPr>
          <p:spPr bwMode="auto">
            <a:xfrm>
              <a:off x="13305082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3" name="Rectangle 162"/>
            <p:cNvSpPr>
              <a:spLocks noChangeArrowheads="1"/>
            </p:cNvSpPr>
            <p:nvPr/>
          </p:nvSpPr>
          <p:spPr bwMode="auto">
            <a:xfrm>
              <a:off x="1333847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4" name="Rectangle 163"/>
            <p:cNvSpPr>
              <a:spLocks noChangeArrowheads="1"/>
            </p:cNvSpPr>
            <p:nvPr/>
          </p:nvSpPr>
          <p:spPr bwMode="auto">
            <a:xfrm>
              <a:off x="13370763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5" name="Rectangle 164"/>
            <p:cNvSpPr>
              <a:spLocks noChangeArrowheads="1"/>
            </p:cNvSpPr>
            <p:nvPr/>
          </p:nvSpPr>
          <p:spPr bwMode="auto">
            <a:xfrm>
              <a:off x="13404159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6" name="Rectangle 165"/>
            <p:cNvSpPr>
              <a:spLocks noChangeArrowheads="1"/>
            </p:cNvSpPr>
            <p:nvPr/>
          </p:nvSpPr>
          <p:spPr bwMode="auto">
            <a:xfrm>
              <a:off x="13438670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7" name="Rectangle 166"/>
            <p:cNvSpPr>
              <a:spLocks noChangeArrowheads="1"/>
            </p:cNvSpPr>
            <p:nvPr/>
          </p:nvSpPr>
          <p:spPr bwMode="auto">
            <a:xfrm>
              <a:off x="13472067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8" name="Rectangle 167"/>
            <p:cNvSpPr>
              <a:spLocks noChangeArrowheads="1"/>
            </p:cNvSpPr>
            <p:nvPr/>
          </p:nvSpPr>
          <p:spPr bwMode="auto">
            <a:xfrm>
              <a:off x="13505464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09" name="Rectangle 168"/>
            <p:cNvSpPr>
              <a:spLocks noChangeArrowheads="1"/>
            </p:cNvSpPr>
            <p:nvPr/>
          </p:nvSpPr>
          <p:spPr bwMode="auto">
            <a:xfrm>
              <a:off x="13537748" y="3027134"/>
              <a:ext cx="18925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0" name="Rectangle 169"/>
            <p:cNvSpPr>
              <a:spLocks noChangeArrowheads="1"/>
            </p:cNvSpPr>
            <p:nvPr/>
          </p:nvSpPr>
          <p:spPr bwMode="auto">
            <a:xfrm>
              <a:off x="13571144" y="3027134"/>
              <a:ext cx="21151" cy="27831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911" name="Freeform 170"/>
            <p:cNvSpPr>
              <a:spLocks/>
            </p:cNvSpPr>
            <p:nvPr/>
          </p:nvSpPr>
          <p:spPr bwMode="auto">
            <a:xfrm>
              <a:off x="12823053" y="2806715"/>
              <a:ext cx="779262" cy="588899"/>
            </a:xfrm>
            <a:custGeom>
              <a:avLst/>
              <a:gdLst>
                <a:gd name="T0" fmla="*/ 2147483647 w 448"/>
                <a:gd name="T1" fmla="*/ 0 h 339"/>
                <a:gd name="T2" fmla="*/ 0 w 448"/>
                <a:gd name="T3" fmla="*/ 2147483647 h 339"/>
                <a:gd name="T4" fmla="*/ 0 w 448"/>
                <a:gd name="T5" fmla="*/ 2147483647 h 339"/>
                <a:gd name="T6" fmla="*/ 2147483647 w 448"/>
                <a:gd name="T7" fmla="*/ 2147483647 h 339"/>
                <a:gd name="T8" fmla="*/ 2147483647 w 448"/>
                <a:gd name="T9" fmla="*/ 2147483647 h 339"/>
                <a:gd name="T10" fmla="*/ 2147483647 w 448"/>
                <a:gd name="T11" fmla="*/ 2147483647 h 339"/>
                <a:gd name="T12" fmla="*/ 2147483647 w 448"/>
                <a:gd name="T13" fmla="*/ 2147483647 h 339"/>
                <a:gd name="T14" fmla="*/ 2147483647 w 448"/>
                <a:gd name="T15" fmla="*/ 0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8" h="339">
                  <a:moveTo>
                    <a:pt x="77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303"/>
                    <a:pt x="35" y="339"/>
                    <a:pt x="79" y="339"/>
                  </a:cubicBezTo>
                  <a:cubicBezTo>
                    <a:pt x="307" y="339"/>
                    <a:pt x="307" y="339"/>
                    <a:pt x="307" y="339"/>
                  </a:cubicBezTo>
                  <a:cubicBezTo>
                    <a:pt x="448" y="151"/>
                    <a:pt x="448" y="151"/>
                    <a:pt x="448" y="151"/>
                  </a:cubicBezTo>
                  <a:cubicBezTo>
                    <a:pt x="77" y="151"/>
                    <a:pt x="77" y="151"/>
                    <a:pt x="77" y="15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7" name="组合 267"/>
          <p:cNvGrpSpPr>
            <a:grpSpLocks/>
          </p:cNvGrpSpPr>
          <p:nvPr/>
        </p:nvGrpSpPr>
        <p:grpSpPr bwMode="auto">
          <a:xfrm>
            <a:off x="6789738" y="5403850"/>
            <a:ext cx="914400" cy="914400"/>
            <a:chOff x="6731057" y="4705484"/>
            <a:chExt cx="915076" cy="915076"/>
          </a:xfrm>
        </p:grpSpPr>
        <p:sp>
          <p:nvSpPr>
            <p:cNvPr id="33860" name="Freeform 81"/>
            <p:cNvSpPr>
              <a:spLocks/>
            </p:cNvSpPr>
            <p:nvPr/>
          </p:nvSpPr>
          <p:spPr bwMode="auto">
            <a:xfrm>
              <a:off x="6731057" y="4705484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Freeform 195"/>
            <p:cNvSpPr>
              <a:spLocks/>
            </p:cNvSpPr>
            <p:nvPr/>
          </p:nvSpPr>
          <p:spPr bwMode="auto">
            <a:xfrm>
              <a:off x="6910287" y="4935923"/>
              <a:ext cx="159192" cy="290553"/>
            </a:xfrm>
            <a:custGeom>
              <a:avLst/>
              <a:gdLst>
                <a:gd name="T0" fmla="*/ 2147483647 w 91"/>
                <a:gd name="T1" fmla="*/ 2147483647 h 167"/>
                <a:gd name="T2" fmla="*/ 2147483647 w 91"/>
                <a:gd name="T3" fmla="*/ 2147483647 h 167"/>
                <a:gd name="T4" fmla="*/ 2147483647 w 91"/>
                <a:gd name="T5" fmla="*/ 2147483647 h 167"/>
                <a:gd name="T6" fmla="*/ 2147483647 w 91"/>
                <a:gd name="T7" fmla="*/ 2147483647 h 167"/>
                <a:gd name="T8" fmla="*/ 2147483647 w 91"/>
                <a:gd name="T9" fmla="*/ 2147483647 h 167"/>
                <a:gd name="T10" fmla="*/ 2147483647 w 91"/>
                <a:gd name="T11" fmla="*/ 2147483647 h 167"/>
                <a:gd name="T12" fmla="*/ 2147483647 w 91"/>
                <a:gd name="T13" fmla="*/ 2147483647 h 167"/>
                <a:gd name="T14" fmla="*/ 2147483647 w 91"/>
                <a:gd name="T15" fmla="*/ 0 h 167"/>
                <a:gd name="T16" fmla="*/ 2147483647 w 91"/>
                <a:gd name="T17" fmla="*/ 2147483647 h 167"/>
                <a:gd name="T18" fmla="*/ 2147483647 w 91"/>
                <a:gd name="T19" fmla="*/ 2147483647 h 167"/>
                <a:gd name="T20" fmla="*/ 2147483647 w 91"/>
                <a:gd name="T21" fmla="*/ 2147483647 h 167"/>
                <a:gd name="T22" fmla="*/ 2147483647 w 91"/>
                <a:gd name="T23" fmla="*/ 2147483647 h 167"/>
                <a:gd name="T24" fmla="*/ 2147483647 w 91"/>
                <a:gd name="T25" fmla="*/ 2147483647 h 167"/>
                <a:gd name="T26" fmla="*/ 2147483647 w 91"/>
                <a:gd name="T27" fmla="*/ 2147483647 h 167"/>
                <a:gd name="T28" fmla="*/ 2147483647 w 91"/>
                <a:gd name="T29" fmla="*/ 2147483647 h 167"/>
                <a:gd name="T30" fmla="*/ 2147483647 w 91"/>
                <a:gd name="T31" fmla="*/ 2147483647 h 167"/>
                <a:gd name="T32" fmla="*/ 2147483647 w 91"/>
                <a:gd name="T33" fmla="*/ 2147483647 h 167"/>
                <a:gd name="T34" fmla="*/ 2147483647 w 91"/>
                <a:gd name="T35" fmla="*/ 2147483647 h 167"/>
                <a:gd name="T36" fmla="*/ 2147483647 w 91"/>
                <a:gd name="T37" fmla="*/ 2147483647 h 167"/>
                <a:gd name="T38" fmla="*/ 2147483647 w 91"/>
                <a:gd name="T39" fmla="*/ 2147483647 h 167"/>
                <a:gd name="T40" fmla="*/ 2147483647 w 91"/>
                <a:gd name="T41" fmla="*/ 2147483647 h 167"/>
                <a:gd name="T42" fmla="*/ 2147483647 w 91"/>
                <a:gd name="T43" fmla="*/ 2147483647 h 167"/>
                <a:gd name="T44" fmla="*/ 2147483647 w 91"/>
                <a:gd name="T45" fmla="*/ 2147483647 h 167"/>
                <a:gd name="T46" fmla="*/ 2147483647 w 91"/>
                <a:gd name="T47" fmla="*/ 2147483647 h 167"/>
                <a:gd name="T48" fmla="*/ 2147483647 w 91"/>
                <a:gd name="T49" fmla="*/ 2147483647 h 167"/>
                <a:gd name="T50" fmla="*/ 2147483647 w 91"/>
                <a:gd name="T51" fmla="*/ 2147483647 h 167"/>
                <a:gd name="T52" fmla="*/ 2147483647 w 91"/>
                <a:gd name="T53" fmla="*/ 2147483647 h 167"/>
                <a:gd name="T54" fmla="*/ 2147483647 w 91"/>
                <a:gd name="T55" fmla="*/ 2147483647 h 167"/>
                <a:gd name="T56" fmla="*/ 2147483647 w 91"/>
                <a:gd name="T57" fmla="*/ 2147483647 h 167"/>
                <a:gd name="T58" fmla="*/ 2147483647 w 91"/>
                <a:gd name="T59" fmla="*/ 2147483647 h 167"/>
                <a:gd name="T60" fmla="*/ 2147483647 w 91"/>
                <a:gd name="T61" fmla="*/ 2147483647 h 167"/>
                <a:gd name="T62" fmla="*/ 2147483647 w 91"/>
                <a:gd name="T63" fmla="*/ 2147483647 h 167"/>
                <a:gd name="T64" fmla="*/ 2147483647 w 91"/>
                <a:gd name="T65" fmla="*/ 2147483647 h 167"/>
                <a:gd name="T66" fmla="*/ 2147483647 w 91"/>
                <a:gd name="T67" fmla="*/ 2147483647 h 167"/>
                <a:gd name="T68" fmla="*/ 2147483647 w 91"/>
                <a:gd name="T69" fmla="*/ 2147483647 h 167"/>
                <a:gd name="T70" fmla="*/ 2147483647 w 91"/>
                <a:gd name="T71" fmla="*/ 2147483647 h 167"/>
                <a:gd name="T72" fmla="*/ 2147483647 w 91"/>
                <a:gd name="T73" fmla="*/ 2147483647 h 167"/>
                <a:gd name="T74" fmla="*/ 2147483647 w 91"/>
                <a:gd name="T75" fmla="*/ 2147483647 h 167"/>
                <a:gd name="T76" fmla="*/ 2147483647 w 91"/>
                <a:gd name="T77" fmla="*/ 2147483647 h 167"/>
                <a:gd name="T78" fmla="*/ 2147483647 w 91"/>
                <a:gd name="T79" fmla="*/ 2147483647 h 167"/>
                <a:gd name="T80" fmla="*/ 2147483647 w 91"/>
                <a:gd name="T81" fmla="*/ 2147483647 h 167"/>
                <a:gd name="T82" fmla="*/ 2147483647 w 91"/>
                <a:gd name="T83" fmla="*/ 2147483647 h 167"/>
                <a:gd name="T84" fmla="*/ 2147483647 w 91"/>
                <a:gd name="T85" fmla="*/ 2147483647 h 167"/>
                <a:gd name="T86" fmla="*/ 2147483647 w 91"/>
                <a:gd name="T87" fmla="*/ 2147483647 h 167"/>
                <a:gd name="T88" fmla="*/ 0 w 91"/>
                <a:gd name="T89" fmla="*/ 2147483647 h 167"/>
                <a:gd name="T90" fmla="*/ 2147483647 w 91"/>
                <a:gd name="T91" fmla="*/ 2147483647 h 1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1" h="167">
                  <a:moveTo>
                    <a:pt x="2" y="130"/>
                  </a:moveTo>
                  <a:cubicBezTo>
                    <a:pt x="2" y="132"/>
                    <a:pt x="2" y="134"/>
                    <a:pt x="3" y="136"/>
                  </a:cubicBezTo>
                  <a:cubicBezTo>
                    <a:pt x="3" y="136"/>
                    <a:pt x="3" y="137"/>
                    <a:pt x="3" y="137"/>
                  </a:cubicBezTo>
                  <a:cubicBezTo>
                    <a:pt x="3" y="138"/>
                    <a:pt x="3" y="138"/>
                    <a:pt x="3" y="139"/>
                  </a:cubicBezTo>
                  <a:cubicBezTo>
                    <a:pt x="8" y="143"/>
                    <a:pt x="40" y="167"/>
                    <a:pt x="85" y="167"/>
                  </a:cubicBezTo>
                  <a:cubicBezTo>
                    <a:pt x="87" y="167"/>
                    <a:pt x="89" y="167"/>
                    <a:pt x="91" y="167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66" y="54"/>
                    <a:pt x="68" y="14"/>
                    <a:pt x="70" y="0"/>
                  </a:cubicBezTo>
                  <a:cubicBezTo>
                    <a:pt x="69" y="1"/>
                    <a:pt x="68" y="1"/>
                    <a:pt x="68" y="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4"/>
                    <a:pt x="64" y="4"/>
                    <a:pt x="63" y="5"/>
                  </a:cubicBezTo>
                  <a:cubicBezTo>
                    <a:pt x="62" y="6"/>
                    <a:pt x="61" y="7"/>
                    <a:pt x="61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9"/>
                    <a:pt x="58" y="9"/>
                  </a:cubicBezTo>
                  <a:cubicBezTo>
                    <a:pt x="52" y="14"/>
                    <a:pt x="47" y="20"/>
                    <a:pt x="42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7"/>
                    <a:pt x="39" y="28"/>
                    <a:pt x="38" y="29"/>
                  </a:cubicBezTo>
                  <a:cubicBezTo>
                    <a:pt x="38" y="30"/>
                    <a:pt x="37" y="32"/>
                    <a:pt x="36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3" y="36"/>
                    <a:pt x="32" y="37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8" y="43"/>
                    <a:pt x="26" y="47"/>
                    <a:pt x="24" y="51"/>
                  </a:cubicBezTo>
                  <a:cubicBezTo>
                    <a:pt x="23" y="52"/>
                    <a:pt x="22" y="54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0" y="57"/>
                    <a:pt x="20" y="58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6" y="65"/>
                    <a:pt x="14" y="71"/>
                    <a:pt x="12" y="77"/>
                  </a:cubicBezTo>
                  <a:cubicBezTo>
                    <a:pt x="11" y="80"/>
                    <a:pt x="10" y="82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8" y="87"/>
                    <a:pt x="8" y="88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0"/>
                    <a:pt x="8" y="90"/>
                    <a:pt x="7" y="90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3"/>
                    <a:pt x="7" y="94"/>
                    <a:pt x="6" y="96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9"/>
                    <a:pt x="5" y="101"/>
                    <a:pt x="5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" y="105"/>
                    <a:pt x="4" y="107"/>
                    <a:pt x="4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2"/>
                    <a:pt x="3" y="113"/>
                    <a:pt x="3" y="11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9"/>
                    <a:pt x="3" y="121"/>
                    <a:pt x="3" y="123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2" y="126"/>
                    <a:pt x="2" y="128"/>
                    <a:pt x="2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0"/>
                    <a:pt x="2" y="130"/>
                    <a:pt x="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196"/>
            <p:cNvSpPr>
              <a:spLocks/>
            </p:cNvSpPr>
            <p:nvPr/>
          </p:nvSpPr>
          <p:spPr bwMode="auto">
            <a:xfrm>
              <a:off x="6915853" y="5188626"/>
              <a:ext cx="269402" cy="220420"/>
            </a:xfrm>
            <a:custGeom>
              <a:avLst/>
              <a:gdLst>
                <a:gd name="T0" fmla="*/ 2147483647 w 155"/>
                <a:gd name="T1" fmla="*/ 2147483647 h 127"/>
                <a:gd name="T2" fmla="*/ 2147483647 w 155"/>
                <a:gd name="T3" fmla="*/ 2147483647 h 127"/>
                <a:gd name="T4" fmla="*/ 2147483647 w 155"/>
                <a:gd name="T5" fmla="*/ 2147483647 h 127"/>
                <a:gd name="T6" fmla="*/ 2147483647 w 155"/>
                <a:gd name="T7" fmla="*/ 2147483647 h 127"/>
                <a:gd name="T8" fmla="*/ 2147483647 w 155"/>
                <a:gd name="T9" fmla="*/ 2147483647 h 127"/>
                <a:gd name="T10" fmla="*/ 2147483647 w 155"/>
                <a:gd name="T11" fmla="*/ 2147483647 h 127"/>
                <a:gd name="T12" fmla="*/ 2147483647 w 155"/>
                <a:gd name="T13" fmla="*/ 2147483647 h 127"/>
                <a:gd name="T14" fmla="*/ 2147483647 w 155"/>
                <a:gd name="T15" fmla="*/ 2147483647 h 127"/>
                <a:gd name="T16" fmla="*/ 2147483647 w 155"/>
                <a:gd name="T17" fmla="*/ 2147483647 h 127"/>
                <a:gd name="T18" fmla="*/ 2147483647 w 155"/>
                <a:gd name="T19" fmla="*/ 2147483647 h 127"/>
                <a:gd name="T20" fmla="*/ 2147483647 w 155"/>
                <a:gd name="T21" fmla="*/ 2147483647 h 127"/>
                <a:gd name="T22" fmla="*/ 2147483647 w 155"/>
                <a:gd name="T23" fmla="*/ 2147483647 h 127"/>
                <a:gd name="T24" fmla="*/ 2147483647 w 155"/>
                <a:gd name="T25" fmla="*/ 2147483647 h 127"/>
                <a:gd name="T26" fmla="*/ 2147483647 w 155"/>
                <a:gd name="T27" fmla="*/ 2147483647 h 127"/>
                <a:gd name="T28" fmla="*/ 2147483647 w 155"/>
                <a:gd name="T29" fmla="*/ 2147483647 h 127"/>
                <a:gd name="T30" fmla="*/ 2147483647 w 155"/>
                <a:gd name="T31" fmla="*/ 2147483647 h 127"/>
                <a:gd name="T32" fmla="*/ 2147483647 w 155"/>
                <a:gd name="T33" fmla="*/ 2147483647 h 127"/>
                <a:gd name="T34" fmla="*/ 2147483647 w 155"/>
                <a:gd name="T35" fmla="*/ 2147483647 h 127"/>
                <a:gd name="T36" fmla="*/ 2147483647 w 155"/>
                <a:gd name="T37" fmla="*/ 2147483647 h 127"/>
                <a:gd name="T38" fmla="*/ 2147483647 w 155"/>
                <a:gd name="T39" fmla="*/ 2147483647 h 127"/>
                <a:gd name="T40" fmla="*/ 2147483647 w 155"/>
                <a:gd name="T41" fmla="*/ 2147483647 h 127"/>
                <a:gd name="T42" fmla="*/ 2147483647 w 155"/>
                <a:gd name="T43" fmla="*/ 2147483647 h 127"/>
                <a:gd name="T44" fmla="*/ 2147483647 w 155"/>
                <a:gd name="T45" fmla="*/ 2147483647 h 127"/>
                <a:gd name="T46" fmla="*/ 0 w 155"/>
                <a:gd name="T47" fmla="*/ 0 h 127"/>
                <a:gd name="T48" fmla="*/ 0 w 155"/>
                <a:gd name="T49" fmla="*/ 2147483647 h 127"/>
                <a:gd name="T50" fmla="*/ 2147483647 w 155"/>
                <a:gd name="T51" fmla="*/ 2147483647 h 127"/>
                <a:gd name="T52" fmla="*/ 2147483647 w 155"/>
                <a:gd name="T53" fmla="*/ 2147483647 h 127"/>
                <a:gd name="T54" fmla="*/ 2147483647 w 155"/>
                <a:gd name="T55" fmla="*/ 2147483647 h 127"/>
                <a:gd name="T56" fmla="*/ 2147483647 w 155"/>
                <a:gd name="T57" fmla="*/ 2147483647 h 127"/>
                <a:gd name="T58" fmla="*/ 2147483647 w 155"/>
                <a:gd name="T59" fmla="*/ 2147483647 h 127"/>
                <a:gd name="T60" fmla="*/ 2147483647 w 155"/>
                <a:gd name="T61" fmla="*/ 2147483647 h 127"/>
                <a:gd name="T62" fmla="*/ 2147483647 w 155"/>
                <a:gd name="T63" fmla="*/ 2147483647 h 127"/>
                <a:gd name="T64" fmla="*/ 2147483647 w 155"/>
                <a:gd name="T65" fmla="*/ 2147483647 h 127"/>
                <a:gd name="T66" fmla="*/ 2147483647 w 155"/>
                <a:gd name="T67" fmla="*/ 2147483647 h 127"/>
                <a:gd name="T68" fmla="*/ 2147483647 w 155"/>
                <a:gd name="T69" fmla="*/ 2147483647 h 127"/>
                <a:gd name="T70" fmla="*/ 2147483647 w 155"/>
                <a:gd name="T71" fmla="*/ 2147483647 h 127"/>
                <a:gd name="T72" fmla="*/ 2147483647 w 155"/>
                <a:gd name="T73" fmla="*/ 2147483647 h 127"/>
                <a:gd name="T74" fmla="*/ 2147483647 w 155"/>
                <a:gd name="T75" fmla="*/ 2147483647 h 127"/>
                <a:gd name="T76" fmla="*/ 2147483647 w 155"/>
                <a:gd name="T77" fmla="*/ 2147483647 h 127"/>
                <a:gd name="T78" fmla="*/ 2147483647 w 155"/>
                <a:gd name="T79" fmla="*/ 2147483647 h 127"/>
                <a:gd name="T80" fmla="*/ 2147483647 w 155"/>
                <a:gd name="T81" fmla="*/ 2147483647 h 127"/>
                <a:gd name="T82" fmla="*/ 2147483647 w 155"/>
                <a:gd name="T83" fmla="*/ 2147483647 h 127"/>
                <a:gd name="T84" fmla="*/ 2147483647 w 155"/>
                <a:gd name="T85" fmla="*/ 2147483647 h 127"/>
                <a:gd name="T86" fmla="*/ 2147483647 w 155"/>
                <a:gd name="T87" fmla="*/ 2147483647 h 127"/>
                <a:gd name="T88" fmla="*/ 2147483647 w 155"/>
                <a:gd name="T89" fmla="*/ 2147483647 h 127"/>
                <a:gd name="T90" fmla="*/ 2147483647 w 155"/>
                <a:gd name="T91" fmla="*/ 2147483647 h 127"/>
                <a:gd name="T92" fmla="*/ 2147483647 w 155"/>
                <a:gd name="T93" fmla="*/ 2147483647 h 127"/>
                <a:gd name="T94" fmla="*/ 2147483647 w 155"/>
                <a:gd name="T95" fmla="*/ 2147483647 h 1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5" h="127">
                  <a:moveTo>
                    <a:pt x="26" y="74"/>
                  </a:moveTo>
                  <a:cubicBezTo>
                    <a:pt x="27" y="74"/>
                    <a:pt x="27" y="74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6"/>
                    <a:pt x="29" y="78"/>
                    <a:pt x="30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1"/>
                    <a:pt x="33" y="82"/>
                    <a:pt x="33" y="84"/>
                  </a:cubicBezTo>
                  <a:cubicBezTo>
                    <a:pt x="34" y="84"/>
                    <a:pt x="35" y="85"/>
                    <a:pt x="35" y="86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7" y="87"/>
                    <a:pt x="37" y="88"/>
                    <a:pt x="37" y="88"/>
                  </a:cubicBezTo>
                  <a:cubicBezTo>
                    <a:pt x="43" y="94"/>
                    <a:pt x="48" y="100"/>
                    <a:pt x="54" y="105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7" y="107"/>
                    <a:pt x="58" y="108"/>
                  </a:cubicBezTo>
                  <a:cubicBezTo>
                    <a:pt x="59" y="109"/>
                    <a:pt x="60" y="110"/>
                    <a:pt x="61" y="111"/>
                  </a:cubicBezTo>
                  <a:cubicBezTo>
                    <a:pt x="61" y="111"/>
                    <a:pt x="62" y="112"/>
                    <a:pt x="62" y="112"/>
                  </a:cubicBezTo>
                  <a:cubicBezTo>
                    <a:pt x="64" y="113"/>
                    <a:pt x="66" y="114"/>
                    <a:pt x="67" y="115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71" y="118"/>
                    <a:pt x="75" y="121"/>
                    <a:pt x="79" y="123"/>
                  </a:cubicBezTo>
                  <a:cubicBezTo>
                    <a:pt x="80" y="124"/>
                    <a:pt x="82" y="125"/>
                    <a:pt x="84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26"/>
                    <a:pt x="86" y="127"/>
                    <a:pt x="87" y="127"/>
                  </a:cubicBezTo>
                  <a:cubicBezTo>
                    <a:pt x="93" y="125"/>
                    <a:pt x="133" y="108"/>
                    <a:pt x="155" y="6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7" y="27"/>
                    <a:pt x="85" y="27"/>
                    <a:pt x="82" y="27"/>
                  </a:cubicBezTo>
                  <a:cubicBezTo>
                    <a:pt x="41" y="27"/>
                    <a:pt x="11" y="8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1"/>
                    <a:pt x="2" y="13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8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4" y="21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0"/>
                    <a:pt x="6" y="31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8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2"/>
                    <a:pt x="11" y="44"/>
                    <a:pt x="12" y="46"/>
                  </a:cubicBezTo>
                  <a:cubicBezTo>
                    <a:pt x="14" y="52"/>
                    <a:pt x="17" y="59"/>
                    <a:pt x="21" y="65"/>
                  </a:cubicBezTo>
                  <a:cubicBezTo>
                    <a:pt x="22" y="66"/>
                    <a:pt x="23" y="68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1"/>
                    <a:pt x="25" y="72"/>
                    <a:pt x="25" y="72"/>
                  </a:cubicBezTo>
                  <a:lnTo>
                    <a:pt x="26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Freeform 197"/>
            <p:cNvSpPr>
              <a:spLocks/>
            </p:cNvSpPr>
            <p:nvPr/>
          </p:nvSpPr>
          <p:spPr bwMode="auto">
            <a:xfrm>
              <a:off x="7076158" y="5235382"/>
              <a:ext cx="278308" cy="203721"/>
            </a:xfrm>
            <a:custGeom>
              <a:avLst/>
              <a:gdLst>
                <a:gd name="T0" fmla="*/ 2147483647 w 160"/>
                <a:gd name="T1" fmla="*/ 2147483647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0 h 117"/>
                <a:gd name="T36" fmla="*/ 2147483647 w 160"/>
                <a:gd name="T37" fmla="*/ 2147483647 h 117"/>
                <a:gd name="T38" fmla="*/ 0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2147483647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2147483647 h 117"/>
                <a:gd name="T66" fmla="*/ 2147483647 w 160"/>
                <a:gd name="T67" fmla="*/ 2147483647 h 117"/>
                <a:gd name="T68" fmla="*/ 2147483647 w 160"/>
                <a:gd name="T69" fmla="*/ 2147483647 h 117"/>
                <a:gd name="T70" fmla="*/ 2147483647 w 160"/>
                <a:gd name="T71" fmla="*/ 2147483647 h 117"/>
                <a:gd name="T72" fmla="*/ 2147483647 w 160"/>
                <a:gd name="T73" fmla="*/ 2147483647 h 117"/>
                <a:gd name="T74" fmla="*/ 2147483647 w 160"/>
                <a:gd name="T75" fmla="*/ 2147483647 h 117"/>
                <a:gd name="T76" fmla="*/ 2147483647 w 160"/>
                <a:gd name="T77" fmla="*/ 2147483647 h 117"/>
                <a:gd name="T78" fmla="*/ 2147483647 w 160"/>
                <a:gd name="T79" fmla="*/ 2147483647 h 117"/>
                <a:gd name="T80" fmla="*/ 2147483647 w 160"/>
                <a:gd name="T81" fmla="*/ 2147483647 h 117"/>
                <a:gd name="T82" fmla="*/ 2147483647 w 160"/>
                <a:gd name="T83" fmla="*/ 2147483647 h 117"/>
                <a:gd name="T84" fmla="*/ 2147483647 w 160"/>
                <a:gd name="T85" fmla="*/ 2147483647 h 117"/>
                <a:gd name="T86" fmla="*/ 2147483647 w 160"/>
                <a:gd name="T87" fmla="*/ 2147483647 h 117"/>
                <a:gd name="T88" fmla="*/ 2147483647 w 160"/>
                <a:gd name="T89" fmla="*/ 2147483647 h 117"/>
                <a:gd name="T90" fmla="*/ 2147483647 w 160"/>
                <a:gd name="T91" fmla="*/ 2147483647 h 117"/>
                <a:gd name="T92" fmla="*/ 2147483647 w 160"/>
                <a:gd name="T93" fmla="*/ 2147483647 h 117"/>
                <a:gd name="T94" fmla="*/ 2147483647 w 160"/>
                <a:gd name="T95" fmla="*/ 2147483647 h 117"/>
                <a:gd name="T96" fmla="*/ 2147483647 w 160"/>
                <a:gd name="T97" fmla="*/ 2147483647 h 117"/>
                <a:gd name="T98" fmla="*/ 2147483647 w 160"/>
                <a:gd name="T99" fmla="*/ 2147483647 h 117"/>
                <a:gd name="T100" fmla="*/ 2147483647 w 160"/>
                <a:gd name="T101" fmla="*/ 2147483647 h 117"/>
                <a:gd name="T102" fmla="*/ 2147483647 w 160"/>
                <a:gd name="T103" fmla="*/ 2147483647 h 117"/>
                <a:gd name="T104" fmla="*/ 2147483647 w 160"/>
                <a:gd name="T105" fmla="*/ 2147483647 h 117"/>
                <a:gd name="T106" fmla="*/ 2147483647 w 160"/>
                <a:gd name="T107" fmla="*/ 2147483647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0" h="117">
                  <a:moveTo>
                    <a:pt x="97" y="114"/>
                  </a:moveTo>
                  <a:cubicBezTo>
                    <a:pt x="99" y="114"/>
                    <a:pt x="100" y="114"/>
                    <a:pt x="102" y="113"/>
                  </a:cubicBezTo>
                  <a:cubicBezTo>
                    <a:pt x="103" y="113"/>
                    <a:pt x="103" y="113"/>
                    <a:pt x="103" y="113"/>
                  </a:cubicBezTo>
                  <a:cubicBezTo>
                    <a:pt x="103" y="113"/>
                    <a:pt x="103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6" y="112"/>
                    <a:pt x="107" y="112"/>
                    <a:pt x="108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1"/>
                    <a:pt x="109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2" y="111"/>
                    <a:pt x="113" y="110"/>
                    <a:pt x="115" y="110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8" y="109"/>
                    <a:pt x="119" y="108"/>
                    <a:pt x="121" y="108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30" y="104"/>
                    <a:pt x="139" y="100"/>
                    <a:pt x="146" y="96"/>
                  </a:cubicBezTo>
                  <a:cubicBezTo>
                    <a:pt x="148" y="95"/>
                    <a:pt x="150" y="94"/>
                    <a:pt x="151" y="93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3" y="92"/>
                    <a:pt x="153" y="91"/>
                    <a:pt x="154" y="91"/>
                  </a:cubicBezTo>
                  <a:cubicBezTo>
                    <a:pt x="155" y="84"/>
                    <a:pt x="160" y="41"/>
                    <a:pt x="133" y="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48" y="79"/>
                    <a:pt x="13" y="98"/>
                    <a:pt x="0" y="103"/>
                  </a:cubicBezTo>
                  <a:cubicBezTo>
                    <a:pt x="5" y="105"/>
                    <a:pt x="9" y="107"/>
                    <a:pt x="14" y="109"/>
                  </a:cubicBezTo>
                  <a:cubicBezTo>
                    <a:pt x="16" y="110"/>
                    <a:pt x="19" y="110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2"/>
                    <a:pt x="25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2"/>
                    <a:pt x="27" y="113"/>
                    <a:pt x="27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9" y="113"/>
                    <a:pt x="31" y="114"/>
                    <a:pt x="32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6" y="115"/>
                    <a:pt x="37" y="115"/>
                    <a:pt x="39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2" y="116"/>
                    <a:pt x="44" y="116"/>
                    <a:pt x="46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8" y="116"/>
                    <a:pt x="50" y="117"/>
                    <a:pt x="53" y="117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6" y="117"/>
                    <a:pt x="58" y="117"/>
                    <a:pt x="6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3" y="117"/>
                    <a:pt x="65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9" y="117"/>
                    <a:pt x="71" y="117"/>
                    <a:pt x="72" y="117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5" y="117"/>
                    <a:pt x="75" y="117"/>
                    <a:pt x="76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17"/>
                    <a:pt x="78" y="117"/>
                    <a:pt x="79" y="117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81" y="117"/>
                    <a:pt x="83" y="117"/>
                    <a:pt x="84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9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3" y="115"/>
                    <a:pt x="94" y="115"/>
                    <a:pt x="96" y="115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5"/>
                    <a:pt x="96" y="115"/>
                    <a:pt x="96" y="115"/>
                  </a:cubicBezTo>
                  <a:lnTo>
                    <a:pt x="97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4" name="Freeform 198"/>
            <p:cNvSpPr>
              <a:spLocks/>
            </p:cNvSpPr>
            <p:nvPr/>
          </p:nvSpPr>
          <p:spPr bwMode="auto">
            <a:xfrm>
              <a:off x="7312163" y="5083982"/>
              <a:ext cx="154739" cy="305026"/>
            </a:xfrm>
            <a:custGeom>
              <a:avLst/>
              <a:gdLst>
                <a:gd name="T0" fmla="*/ 2147483647 w 89"/>
                <a:gd name="T1" fmla="*/ 2147483647 h 175"/>
                <a:gd name="T2" fmla="*/ 2147483647 w 89"/>
                <a:gd name="T3" fmla="*/ 2147483647 h 175"/>
                <a:gd name="T4" fmla="*/ 2147483647 w 89"/>
                <a:gd name="T5" fmla="*/ 2147483647 h 175"/>
                <a:gd name="T6" fmla="*/ 2147483647 w 89"/>
                <a:gd name="T7" fmla="*/ 2147483647 h 175"/>
                <a:gd name="T8" fmla="*/ 2147483647 w 89"/>
                <a:gd name="T9" fmla="*/ 2147483647 h 175"/>
                <a:gd name="T10" fmla="*/ 2147483647 w 89"/>
                <a:gd name="T11" fmla="*/ 2147483647 h 175"/>
                <a:gd name="T12" fmla="*/ 2147483647 w 89"/>
                <a:gd name="T13" fmla="*/ 2147483647 h 175"/>
                <a:gd name="T14" fmla="*/ 2147483647 w 89"/>
                <a:gd name="T15" fmla="*/ 2147483647 h 175"/>
                <a:gd name="T16" fmla="*/ 2147483647 w 89"/>
                <a:gd name="T17" fmla="*/ 2147483647 h 175"/>
                <a:gd name="T18" fmla="*/ 2147483647 w 89"/>
                <a:gd name="T19" fmla="*/ 2147483647 h 175"/>
                <a:gd name="T20" fmla="*/ 2147483647 w 89"/>
                <a:gd name="T21" fmla="*/ 2147483647 h 175"/>
                <a:gd name="T22" fmla="*/ 2147483647 w 89"/>
                <a:gd name="T23" fmla="*/ 2147483647 h 175"/>
                <a:gd name="T24" fmla="*/ 2147483647 w 89"/>
                <a:gd name="T25" fmla="*/ 2147483647 h 175"/>
                <a:gd name="T26" fmla="*/ 2147483647 w 89"/>
                <a:gd name="T27" fmla="*/ 2147483647 h 175"/>
                <a:gd name="T28" fmla="*/ 2147483647 w 89"/>
                <a:gd name="T29" fmla="*/ 2147483647 h 175"/>
                <a:gd name="T30" fmla="*/ 2147483647 w 89"/>
                <a:gd name="T31" fmla="*/ 0 h 175"/>
                <a:gd name="T32" fmla="*/ 0 w 89"/>
                <a:gd name="T33" fmla="*/ 2147483647 h 175"/>
                <a:gd name="T34" fmla="*/ 0 w 89"/>
                <a:gd name="T35" fmla="*/ 2147483647 h 175"/>
                <a:gd name="T36" fmla="*/ 2147483647 w 89"/>
                <a:gd name="T37" fmla="*/ 2147483647 h 175"/>
                <a:gd name="T38" fmla="*/ 2147483647 w 89"/>
                <a:gd name="T39" fmla="*/ 2147483647 h 175"/>
                <a:gd name="T40" fmla="*/ 2147483647 w 89"/>
                <a:gd name="T41" fmla="*/ 2147483647 h 175"/>
                <a:gd name="T42" fmla="*/ 2147483647 w 89"/>
                <a:gd name="T43" fmla="*/ 2147483647 h 175"/>
                <a:gd name="T44" fmla="*/ 2147483647 w 89"/>
                <a:gd name="T45" fmla="*/ 2147483647 h 175"/>
                <a:gd name="T46" fmla="*/ 2147483647 w 89"/>
                <a:gd name="T47" fmla="*/ 2147483647 h 175"/>
                <a:gd name="T48" fmla="*/ 2147483647 w 89"/>
                <a:gd name="T49" fmla="*/ 2147483647 h 175"/>
                <a:gd name="T50" fmla="*/ 2147483647 w 89"/>
                <a:gd name="T51" fmla="*/ 2147483647 h 175"/>
                <a:gd name="T52" fmla="*/ 2147483647 w 89"/>
                <a:gd name="T53" fmla="*/ 2147483647 h 175"/>
                <a:gd name="T54" fmla="*/ 2147483647 w 89"/>
                <a:gd name="T55" fmla="*/ 2147483647 h 175"/>
                <a:gd name="T56" fmla="*/ 2147483647 w 89"/>
                <a:gd name="T57" fmla="*/ 2147483647 h 175"/>
                <a:gd name="T58" fmla="*/ 2147483647 w 89"/>
                <a:gd name="T59" fmla="*/ 2147483647 h 175"/>
                <a:gd name="T60" fmla="*/ 2147483647 w 89"/>
                <a:gd name="T61" fmla="*/ 2147483647 h 175"/>
                <a:gd name="T62" fmla="*/ 2147483647 w 89"/>
                <a:gd name="T63" fmla="*/ 2147483647 h 175"/>
                <a:gd name="T64" fmla="*/ 2147483647 w 89"/>
                <a:gd name="T65" fmla="*/ 2147483647 h 175"/>
                <a:gd name="T66" fmla="*/ 2147483647 w 89"/>
                <a:gd name="T67" fmla="*/ 2147483647 h 175"/>
                <a:gd name="T68" fmla="*/ 2147483647 w 89"/>
                <a:gd name="T69" fmla="*/ 2147483647 h 175"/>
                <a:gd name="T70" fmla="*/ 2147483647 w 89"/>
                <a:gd name="T71" fmla="*/ 2147483647 h 175"/>
                <a:gd name="T72" fmla="*/ 2147483647 w 89"/>
                <a:gd name="T73" fmla="*/ 2147483647 h 175"/>
                <a:gd name="T74" fmla="*/ 2147483647 w 89"/>
                <a:gd name="T75" fmla="*/ 2147483647 h 175"/>
                <a:gd name="T76" fmla="*/ 2147483647 w 89"/>
                <a:gd name="T77" fmla="*/ 2147483647 h 175"/>
                <a:gd name="T78" fmla="*/ 2147483647 w 89"/>
                <a:gd name="T79" fmla="*/ 2147483647 h 175"/>
                <a:gd name="T80" fmla="*/ 2147483647 w 89"/>
                <a:gd name="T81" fmla="*/ 2147483647 h 175"/>
                <a:gd name="T82" fmla="*/ 2147483647 w 89"/>
                <a:gd name="T83" fmla="*/ 2147483647 h 175"/>
                <a:gd name="T84" fmla="*/ 2147483647 w 89"/>
                <a:gd name="T85" fmla="*/ 2147483647 h 175"/>
                <a:gd name="T86" fmla="*/ 2147483647 w 89"/>
                <a:gd name="T87" fmla="*/ 2147483647 h 175"/>
                <a:gd name="T88" fmla="*/ 2147483647 w 89"/>
                <a:gd name="T89" fmla="*/ 2147483647 h 175"/>
                <a:gd name="T90" fmla="*/ 2147483647 w 89"/>
                <a:gd name="T91" fmla="*/ 2147483647 h 175"/>
                <a:gd name="T92" fmla="*/ 2147483647 w 89"/>
                <a:gd name="T93" fmla="*/ 2147483647 h 175"/>
                <a:gd name="T94" fmla="*/ 2147483647 w 89"/>
                <a:gd name="T95" fmla="*/ 2147483647 h 175"/>
                <a:gd name="T96" fmla="*/ 2147483647 w 89"/>
                <a:gd name="T97" fmla="*/ 2147483647 h 175"/>
                <a:gd name="T98" fmla="*/ 2147483647 w 89"/>
                <a:gd name="T99" fmla="*/ 2147483647 h 175"/>
                <a:gd name="T100" fmla="*/ 2147483647 w 89"/>
                <a:gd name="T101" fmla="*/ 2147483647 h 1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" h="175">
                  <a:moveTo>
                    <a:pt x="88" y="58"/>
                  </a:moveTo>
                  <a:cubicBezTo>
                    <a:pt x="89" y="56"/>
                    <a:pt x="89" y="54"/>
                    <a:pt x="89" y="5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48"/>
                    <a:pt x="89" y="46"/>
                    <a:pt x="89" y="44"/>
                  </a:cubicBezTo>
                  <a:cubicBezTo>
                    <a:pt x="89" y="43"/>
                    <a:pt x="89" y="41"/>
                    <a:pt x="89" y="3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7"/>
                    <a:pt x="89" y="36"/>
                    <a:pt x="89" y="35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1"/>
                    <a:pt x="88" y="29"/>
                    <a:pt x="88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4"/>
                    <a:pt x="87" y="23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19"/>
                    <a:pt x="87" y="18"/>
                    <a:pt x="86" y="16"/>
                  </a:cubicBezTo>
                  <a:cubicBezTo>
                    <a:pt x="73" y="6"/>
                    <a:pt x="57" y="0"/>
                    <a:pt x="38" y="0"/>
                  </a:cubicBezTo>
                  <a:cubicBezTo>
                    <a:pt x="20" y="1"/>
                    <a:pt x="4" y="6"/>
                    <a:pt x="0" y="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6" y="121"/>
                    <a:pt x="24" y="161"/>
                    <a:pt x="23" y="175"/>
                  </a:cubicBezTo>
                  <a:cubicBezTo>
                    <a:pt x="23" y="174"/>
                    <a:pt x="24" y="174"/>
                    <a:pt x="25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2"/>
                    <a:pt x="28" y="171"/>
                    <a:pt x="29" y="170"/>
                  </a:cubicBezTo>
                  <a:cubicBezTo>
                    <a:pt x="30" y="169"/>
                    <a:pt x="31" y="168"/>
                    <a:pt x="31" y="168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3" y="167"/>
                    <a:pt x="33" y="166"/>
                    <a:pt x="34" y="166"/>
                  </a:cubicBezTo>
                  <a:cubicBezTo>
                    <a:pt x="40" y="161"/>
                    <a:pt x="45" y="155"/>
                    <a:pt x="50" y="149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52" y="147"/>
                    <a:pt x="53" y="147"/>
                    <a:pt x="53" y="146"/>
                  </a:cubicBezTo>
                  <a:cubicBezTo>
                    <a:pt x="54" y="145"/>
                    <a:pt x="55" y="143"/>
                    <a:pt x="56" y="142"/>
                  </a:cubicBezTo>
                  <a:cubicBezTo>
                    <a:pt x="57" y="142"/>
                    <a:pt x="57" y="141"/>
                    <a:pt x="57" y="141"/>
                  </a:cubicBezTo>
                  <a:cubicBezTo>
                    <a:pt x="59" y="139"/>
                    <a:pt x="60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4" y="132"/>
                    <a:pt x="66" y="128"/>
                    <a:pt x="68" y="124"/>
                  </a:cubicBezTo>
                  <a:cubicBezTo>
                    <a:pt x="69" y="122"/>
                    <a:pt x="70" y="121"/>
                    <a:pt x="71" y="119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72" y="118"/>
                    <a:pt x="72" y="117"/>
                    <a:pt x="72" y="116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6" y="110"/>
                    <a:pt x="78" y="104"/>
                    <a:pt x="80" y="98"/>
                  </a:cubicBezTo>
                  <a:cubicBezTo>
                    <a:pt x="81" y="95"/>
                    <a:pt x="82" y="92"/>
                    <a:pt x="83" y="90"/>
                  </a:cubicBezTo>
                  <a:cubicBezTo>
                    <a:pt x="83" y="88"/>
                    <a:pt x="84" y="87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2"/>
                    <a:pt x="85" y="81"/>
                    <a:pt x="85" y="7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6"/>
                    <a:pt x="86" y="74"/>
                    <a:pt x="87" y="72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69"/>
                    <a:pt x="87" y="67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3"/>
                    <a:pt x="88" y="61"/>
                    <a:pt x="88" y="59"/>
                  </a:cubicBezTo>
                  <a:lnTo>
                    <a:pt x="88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199"/>
            <p:cNvSpPr>
              <a:spLocks/>
            </p:cNvSpPr>
            <p:nvPr/>
          </p:nvSpPr>
          <p:spPr bwMode="auto">
            <a:xfrm>
              <a:off x="7029403" y="4885827"/>
              <a:ext cx="242684" cy="203721"/>
            </a:xfrm>
            <a:custGeom>
              <a:avLst/>
              <a:gdLst>
                <a:gd name="T0" fmla="*/ 2147483647 w 140"/>
                <a:gd name="T1" fmla="*/ 2147483647 h 117"/>
                <a:gd name="T2" fmla="*/ 2147483647 w 140"/>
                <a:gd name="T3" fmla="*/ 2147483647 h 117"/>
                <a:gd name="T4" fmla="*/ 2147483647 w 140"/>
                <a:gd name="T5" fmla="*/ 2147483647 h 117"/>
                <a:gd name="T6" fmla="*/ 2147483647 w 140"/>
                <a:gd name="T7" fmla="*/ 2147483647 h 117"/>
                <a:gd name="T8" fmla="*/ 2147483647 w 140"/>
                <a:gd name="T9" fmla="*/ 2147483647 h 117"/>
                <a:gd name="T10" fmla="*/ 2147483647 w 140"/>
                <a:gd name="T11" fmla="*/ 2147483647 h 117"/>
                <a:gd name="T12" fmla="*/ 2147483647 w 140"/>
                <a:gd name="T13" fmla="*/ 2147483647 h 117"/>
                <a:gd name="T14" fmla="*/ 2147483647 w 140"/>
                <a:gd name="T15" fmla="*/ 2147483647 h 117"/>
                <a:gd name="T16" fmla="*/ 2147483647 w 140"/>
                <a:gd name="T17" fmla="*/ 2147483647 h 117"/>
                <a:gd name="T18" fmla="*/ 2147483647 w 140"/>
                <a:gd name="T19" fmla="*/ 2147483647 h 117"/>
                <a:gd name="T20" fmla="*/ 2147483647 w 140"/>
                <a:gd name="T21" fmla="*/ 2147483647 h 117"/>
                <a:gd name="T22" fmla="*/ 2147483647 w 140"/>
                <a:gd name="T23" fmla="*/ 2147483647 h 117"/>
                <a:gd name="T24" fmla="*/ 2147483647 w 140"/>
                <a:gd name="T25" fmla="*/ 2147483647 h 117"/>
                <a:gd name="T26" fmla="*/ 2147483647 w 140"/>
                <a:gd name="T27" fmla="*/ 2147483647 h 117"/>
                <a:gd name="T28" fmla="*/ 2147483647 w 140"/>
                <a:gd name="T29" fmla="*/ 2147483647 h 117"/>
                <a:gd name="T30" fmla="*/ 2147483647 w 140"/>
                <a:gd name="T31" fmla="*/ 0 h 117"/>
                <a:gd name="T32" fmla="*/ 2147483647 w 140"/>
                <a:gd name="T33" fmla="*/ 0 h 117"/>
                <a:gd name="T34" fmla="*/ 2147483647 w 140"/>
                <a:gd name="T35" fmla="*/ 0 h 117"/>
                <a:gd name="T36" fmla="*/ 2147483647 w 140"/>
                <a:gd name="T37" fmla="*/ 0 h 117"/>
                <a:gd name="T38" fmla="*/ 2147483647 w 140"/>
                <a:gd name="T39" fmla="*/ 2147483647 h 117"/>
                <a:gd name="T40" fmla="*/ 2147483647 w 140"/>
                <a:gd name="T41" fmla="*/ 2147483647 h 117"/>
                <a:gd name="T42" fmla="*/ 2147483647 w 140"/>
                <a:gd name="T43" fmla="*/ 2147483647 h 117"/>
                <a:gd name="T44" fmla="*/ 2147483647 w 140"/>
                <a:gd name="T45" fmla="*/ 2147483647 h 117"/>
                <a:gd name="T46" fmla="*/ 2147483647 w 140"/>
                <a:gd name="T47" fmla="*/ 2147483647 h 117"/>
                <a:gd name="T48" fmla="*/ 2147483647 w 140"/>
                <a:gd name="T49" fmla="*/ 2147483647 h 117"/>
                <a:gd name="T50" fmla="*/ 2147483647 w 140"/>
                <a:gd name="T51" fmla="*/ 2147483647 h 117"/>
                <a:gd name="T52" fmla="*/ 2147483647 w 140"/>
                <a:gd name="T53" fmla="*/ 2147483647 h 117"/>
                <a:gd name="T54" fmla="*/ 2147483647 w 140"/>
                <a:gd name="T55" fmla="*/ 2147483647 h 117"/>
                <a:gd name="T56" fmla="*/ 2147483647 w 140"/>
                <a:gd name="T57" fmla="*/ 2147483647 h 117"/>
                <a:gd name="T58" fmla="*/ 2147483647 w 140"/>
                <a:gd name="T59" fmla="*/ 2147483647 h 117"/>
                <a:gd name="T60" fmla="*/ 2147483647 w 140"/>
                <a:gd name="T61" fmla="*/ 2147483647 h 117"/>
                <a:gd name="T62" fmla="*/ 2147483647 w 140"/>
                <a:gd name="T63" fmla="*/ 2147483647 h 117"/>
                <a:gd name="T64" fmla="*/ 2147483647 w 140"/>
                <a:gd name="T65" fmla="*/ 2147483647 h 117"/>
                <a:gd name="T66" fmla="*/ 2147483647 w 140"/>
                <a:gd name="T67" fmla="*/ 2147483647 h 117"/>
                <a:gd name="T68" fmla="*/ 2147483647 w 140"/>
                <a:gd name="T69" fmla="*/ 2147483647 h 117"/>
                <a:gd name="T70" fmla="*/ 2147483647 w 140"/>
                <a:gd name="T71" fmla="*/ 2147483647 h 117"/>
                <a:gd name="T72" fmla="*/ 2147483647 w 140"/>
                <a:gd name="T73" fmla="*/ 2147483647 h 117"/>
                <a:gd name="T74" fmla="*/ 2147483647 w 140"/>
                <a:gd name="T75" fmla="*/ 2147483647 h 117"/>
                <a:gd name="T76" fmla="*/ 2147483647 w 140"/>
                <a:gd name="T77" fmla="*/ 2147483647 h 117"/>
                <a:gd name="T78" fmla="*/ 2147483647 w 140"/>
                <a:gd name="T79" fmla="*/ 2147483647 h 117"/>
                <a:gd name="T80" fmla="*/ 2147483647 w 140"/>
                <a:gd name="T81" fmla="*/ 2147483647 h 117"/>
                <a:gd name="T82" fmla="*/ 2147483647 w 140"/>
                <a:gd name="T83" fmla="*/ 2147483647 h 117"/>
                <a:gd name="T84" fmla="*/ 2147483647 w 140"/>
                <a:gd name="T85" fmla="*/ 2147483647 h 117"/>
                <a:gd name="T86" fmla="*/ 2147483647 w 140"/>
                <a:gd name="T87" fmla="*/ 2147483647 h 117"/>
                <a:gd name="T88" fmla="*/ 2147483647 w 140"/>
                <a:gd name="T89" fmla="*/ 2147483647 h 117"/>
                <a:gd name="T90" fmla="*/ 2147483647 w 140"/>
                <a:gd name="T91" fmla="*/ 2147483647 h 117"/>
                <a:gd name="T92" fmla="*/ 2147483647 w 140"/>
                <a:gd name="T93" fmla="*/ 2147483647 h 117"/>
                <a:gd name="T94" fmla="*/ 2147483647 w 140"/>
                <a:gd name="T95" fmla="*/ 2147483647 h 117"/>
                <a:gd name="T96" fmla="*/ 2147483647 w 140"/>
                <a:gd name="T97" fmla="*/ 2147483647 h 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17">
                  <a:moveTo>
                    <a:pt x="140" y="7"/>
                  </a:moveTo>
                  <a:cubicBezTo>
                    <a:pt x="139" y="7"/>
                    <a:pt x="138" y="7"/>
                    <a:pt x="137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6"/>
                    <a:pt x="135" y="6"/>
                    <a:pt x="134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5"/>
                    <a:pt x="129" y="4"/>
                    <a:pt x="127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7" y="2"/>
                    <a:pt x="116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1" y="1"/>
                    <a:pt x="109" y="1"/>
                    <a:pt x="107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4" y="1"/>
                    <a:pt x="102" y="1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5" y="0"/>
                    <a:pt x="91" y="0"/>
                    <a:pt x="87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5" y="0"/>
                    <a:pt x="85" y="0"/>
                    <a:pt x="84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2"/>
                    <a:pt x="71" y="2"/>
                    <a:pt x="70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7" y="2"/>
                    <a:pt x="66" y="3"/>
                    <a:pt x="64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3"/>
                    <a:pt x="60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6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8" y="7"/>
                    <a:pt x="47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9"/>
                    <a:pt x="41" y="9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26" y="15"/>
                    <a:pt x="20" y="18"/>
                    <a:pt x="14" y="22"/>
                  </a:cubicBezTo>
                  <a:cubicBezTo>
                    <a:pt x="12" y="22"/>
                    <a:pt x="11" y="23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6"/>
                    <a:pt x="6" y="26"/>
                  </a:cubicBezTo>
                  <a:cubicBezTo>
                    <a:pt x="5" y="33"/>
                    <a:pt x="0" y="76"/>
                    <a:pt x="26" y="11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2"/>
                    <a:pt x="102" y="25"/>
                    <a:pt x="14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200"/>
            <p:cNvSpPr>
              <a:spLocks/>
            </p:cNvSpPr>
            <p:nvPr/>
          </p:nvSpPr>
          <p:spPr bwMode="auto">
            <a:xfrm>
              <a:off x="7196387" y="4903639"/>
              <a:ext cx="266062" cy="199269"/>
            </a:xfrm>
            <a:custGeom>
              <a:avLst/>
              <a:gdLst>
                <a:gd name="T0" fmla="*/ 2147483647 w 153"/>
                <a:gd name="T1" fmla="*/ 2147483647 h 115"/>
                <a:gd name="T2" fmla="*/ 2147483647 w 153"/>
                <a:gd name="T3" fmla="*/ 2147483647 h 115"/>
                <a:gd name="T4" fmla="*/ 2147483647 w 153"/>
                <a:gd name="T5" fmla="*/ 2147483647 h 115"/>
                <a:gd name="T6" fmla="*/ 2147483647 w 153"/>
                <a:gd name="T7" fmla="*/ 2147483647 h 115"/>
                <a:gd name="T8" fmla="*/ 2147483647 w 153"/>
                <a:gd name="T9" fmla="*/ 2147483647 h 115"/>
                <a:gd name="T10" fmla="*/ 2147483647 w 153"/>
                <a:gd name="T11" fmla="*/ 2147483647 h 115"/>
                <a:gd name="T12" fmla="*/ 2147483647 w 153"/>
                <a:gd name="T13" fmla="*/ 2147483647 h 115"/>
                <a:gd name="T14" fmla="*/ 2147483647 w 153"/>
                <a:gd name="T15" fmla="*/ 2147483647 h 115"/>
                <a:gd name="T16" fmla="*/ 2147483647 w 153"/>
                <a:gd name="T17" fmla="*/ 2147483647 h 115"/>
                <a:gd name="T18" fmla="*/ 2147483647 w 153"/>
                <a:gd name="T19" fmla="*/ 2147483647 h 115"/>
                <a:gd name="T20" fmla="*/ 2147483647 w 153"/>
                <a:gd name="T21" fmla="*/ 2147483647 h 115"/>
                <a:gd name="T22" fmla="*/ 2147483647 w 153"/>
                <a:gd name="T23" fmla="*/ 2147483647 h 115"/>
                <a:gd name="T24" fmla="*/ 2147483647 w 153"/>
                <a:gd name="T25" fmla="*/ 2147483647 h 115"/>
                <a:gd name="T26" fmla="*/ 2147483647 w 153"/>
                <a:gd name="T27" fmla="*/ 2147483647 h 115"/>
                <a:gd name="T28" fmla="*/ 2147483647 w 153"/>
                <a:gd name="T29" fmla="*/ 2147483647 h 115"/>
                <a:gd name="T30" fmla="*/ 2147483647 w 153"/>
                <a:gd name="T31" fmla="*/ 2147483647 h 115"/>
                <a:gd name="T32" fmla="*/ 2147483647 w 153"/>
                <a:gd name="T33" fmla="*/ 2147483647 h 115"/>
                <a:gd name="T34" fmla="*/ 2147483647 w 153"/>
                <a:gd name="T35" fmla="*/ 2147483647 h 115"/>
                <a:gd name="T36" fmla="*/ 2147483647 w 153"/>
                <a:gd name="T37" fmla="*/ 2147483647 h 115"/>
                <a:gd name="T38" fmla="*/ 2147483647 w 153"/>
                <a:gd name="T39" fmla="*/ 2147483647 h 115"/>
                <a:gd name="T40" fmla="*/ 2147483647 w 153"/>
                <a:gd name="T41" fmla="*/ 2147483647 h 115"/>
                <a:gd name="T42" fmla="*/ 2147483647 w 153"/>
                <a:gd name="T43" fmla="*/ 2147483647 h 115"/>
                <a:gd name="T44" fmla="*/ 2147483647 w 153"/>
                <a:gd name="T45" fmla="*/ 2147483647 h 115"/>
                <a:gd name="T46" fmla="*/ 2147483647 w 153"/>
                <a:gd name="T47" fmla="*/ 2147483647 h 115"/>
                <a:gd name="T48" fmla="*/ 2147483647 w 153"/>
                <a:gd name="T49" fmla="*/ 2147483647 h 115"/>
                <a:gd name="T50" fmla="*/ 2147483647 w 153"/>
                <a:gd name="T51" fmla="*/ 2147483647 h 115"/>
                <a:gd name="T52" fmla="*/ 2147483647 w 153"/>
                <a:gd name="T53" fmla="*/ 2147483647 h 115"/>
                <a:gd name="T54" fmla="*/ 2147483647 w 153"/>
                <a:gd name="T55" fmla="*/ 2147483647 h 115"/>
                <a:gd name="T56" fmla="*/ 2147483647 w 153"/>
                <a:gd name="T57" fmla="*/ 2147483647 h 115"/>
                <a:gd name="T58" fmla="*/ 2147483647 w 153"/>
                <a:gd name="T59" fmla="*/ 2147483647 h 115"/>
                <a:gd name="T60" fmla="*/ 2147483647 w 153"/>
                <a:gd name="T61" fmla="*/ 2147483647 h 115"/>
                <a:gd name="T62" fmla="*/ 2147483647 w 153"/>
                <a:gd name="T63" fmla="*/ 2147483647 h 115"/>
                <a:gd name="T64" fmla="*/ 2147483647 w 153"/>
                <a:gd name="T65" fmla="*/ 2147483647 h 115"/>
                <a:gd name="T66" fmla="*/ 2147483647 w 153"/>
                <a:gd name="T67" fmla="*/ 2147483647 h 115"/>
                <a:gd name="T68" fmla="*/ 2147483647 w 153"/>
                <a:gd name="T69" fmla="*/ 2147483647 h 115"/>
                <a:gd name="T70" fmla="*/ 2147483647 w 153"/>
                <a:gd name="T71" fmla="*/ 2147483647 h 115"/>
                <a:gd name="T72" fmla="*/ 2147483647 w 153"/>
                <a:gd name="T73" fmla="*/ 2147483647 h 115"/>
                <a:gd name="T74" fmla="*/ 2147483647 w 153"/>
                <a:gd name="T75" fmla="*/ 2147483647 h 115"/>
                <a:gd name="T76" fmla="*/ 2147483647 w 153"/>
                <a:gd name="T77" fmla="*/ 2147483647 h 115"/>
                <a:gd name="T78" fmla="*/ 2147483647 w 153"/>
                <a:gd name="T79" fmla="*/ 0 h 115"/>
                <a:gd name="T80" fmla="*/ 0 w 153"/>
                <a:gd name="T81" fmla="*/ 2147483647 h 115"/>
                <a:gd name="T82" fmla="*/ 2147483647 w 153"/>
                <a:gd name="T83" fmla="*/ 2147483647 h 115"/>
                <a:gd name="T84" fmla="*/ 2147483647 w 153"/>
                <a:gd name="T85" fmla="*/ 2147483647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3" h="115">
                  <a:moveTo>
                    <a:pt x="105" y="100"/>
                  </a:moveTo>
                  <a:cubicBezTo>
                    <a:pt x="124" y="100"/>
                    <a:pt x="139" y="105"/>
                    <a:pt x="153" y="115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1"/>
                    <a:pt x="151" y="109"/>
                    <a:pt x="151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5"/>
                    <a:pt x="149" y="103"/>
                    <a:pt x="149" y="101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48" y="98"/>
                    <a:pt x="147" y="97"/>
                    <a:pt x="147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2"/>
                    <a:pt x="145" y="90"/>
                    <a:pt x="144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142" y="82"/>
                    <a:pt x="138" y="76"/>
                    <a:pt x="135" y="70"/>
                  </a:cubicBezTo>
                  <a:cubicBezTo>
                    <a:pt x="134" y="68"/>
                    <a:pt x="133" y="66"/>
                    <a:pt x="132" y="65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1" y="63"/>
                    <a:pt x="131" y="63"/>
                    <a:pt x="130" y="6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8" y="58"/>
                    <a:pt x="127" y="57"/>
                    <a:pt x="126" y="55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4" y="53"/>
                    <a:pt x="123" y="52"/>
                    <a:pt x="122" y="51"/>
                  </a:cubicBezTo>
                  <a:cubicBezTo>
                    <a:pt x="122" y="50"/>
                    <a:pt x="121" y="49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9" y="47"/>
                    <a:pt x="119" y="47"/>
                    <a:pt x="118" y="46"/>
                  </a:cubicBezTo>
                  <a:cubicBezTo>
                    <a:pt x="115" y="42"/>
                    <a:pt x="111" y="38"/>
                    <a:pt x="107" y="34"/>
                  </a:cubicBezTo>
                  <a:cubicBezTo>
                    <a:pt x="105" y="33"/>
                    <a:pt x="104" y="31"/>
                    <a:pt x="102" y="3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0" y="28"/>
                    <a:pt x="99" y="27"/>
                    <a:pt x="98" y="27"/>
                  </a:cubicBezTo>
                  <a:cubicBezTo>
                    <a:pt x="97" y="26"/>
                    <a:pt x="96" y="25"/>
                    <a:pt x="95" y="24"/>
                  </a:cubicBezTo>
                  <a:cubicBezTo>
                    <a:pt x="94" y="23"/>
                    <a:pt x="94" y="23"/>
                    <a:pt x="93" y="22"/>
                  </a:cubicBezTo>
                  <a:cubicBezTo>
                    <a:pt x="92" y="21"/>
                    <a:pt x="90" y="20"/>
                    <a:pt x="89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5" y="16"/>
                    <a:pt x="81" y="14"/>
                    <a:pt x="77" y="12"/>
                  </a:cubicBezTo>
                  <a:cubicBezTo>
                    <a:pt x="75" y="11"/>
                    <a:pt x="74" y="10"/>
                    <a:pt x="72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8"/>
                    <a:pt x="70" y="8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3" y="4"/>
                    <a:pt x="57" y="2"/>
                    <a:pt x="51" y="0"/>
                  </a:cubicBezTo>
                  <a:cubicBezTo>
                    <a:pt x="11" y="15"/>
                    <a:pt x="1" y="61"/>
                    <a:pt x="0" y="70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0" y="106"/>
                    <a:pt x="86" y="100"/>
                    <a:pt x="105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201"/>
            <p:cNvSpPr>
              <a:spLocks/>
            </p:cNvSpPr>
            <p:nvPr/>
          </p:nvSpPr>
          <p:spPr bwMode="auto">
            <a:xfrm>
              <a:off x="6731057" y="5039453"/>
              <a:ext cx="612277" cy="581107"/>
            </a:xfrm>
            <a:custGeom>
              <a:avLst/>
              <a:gdLst>
                <a:gd name="T0" fmla="*/ 2147483647 w 352"/>
                <a:gd name="T1" fmla="*/ 2147483647 h 334"/>
                <a:gd name="T2" fmla="*/ 2147483647 w 352"/>
                <a:gd name="T3" fmla="*/ 2147483647 h 334"/>
                <a:gd name="T4" fmla="*/ 2147483647 w 352"/>
                <a:gd name="T5" fmla="*/ 0 h 334"/>
                <a:gd name="T6" fmla="*/ 0 w 352"/>
                <a:gd name="T7" fmla="*/ 2147483647 h 334"/>
                <a:gd name="T8" fmla="*/ 0 w 352"/>
                <a:gd name="T9" fmla="*/ 2147483647 h 334"/>
                <a:gd name="T10" fmla="*/ 2147483647 w 352"/>
                <a:gd name="T11" fmla="*/ 2147483647 h 334"/>
                <a:gd name="T12" fmla="*/ 2147483647 w 352"/>
                <a:gd name="T13" fmla="*/ 2147483647 h 334"/>
                <a:gd name="T14" fmla="*/ 2147483647 w 352"/>
                <a:gd name="T15" fmla="*/ 2147483647 h 334"/>
                <a:gd name="T16" fmla="*/ 2147483647 w 352"/>
                <a:gd name="T17" fmla="*/ 2147483647 h 334"/>
                <a:gd name="T18" fmla="*/ 2147483647 w 352"/>
                <a:gd name="T19" fmla="*/ 2147483647 h 3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2" h="334">
                  <a:moveTo>
                    <a:pt x="263" y="230"/>
                  </a:moveTo>
                  <a:cubicBezTo>
                    <a:pt x="175" y="230"/>
                    <a:pt x="105" y="156"/>
                    <a:pt x="105" y="74"/>
                  </a:cubicBezTo>
                  <a:cubicBezTo>
                    <a:pt x="105" y="49"/>
                    <a:pt x="112" y="21"/>
                    <a:pt x="122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99"/>
                    <a:pt x="35" y="334"/>
                    <a:pt x="79" y="334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350" y="205"/>
                    <a:pt x="350" y="205"/>
                    <a:pt x="350" y="205"/>
                  </a:cubicBezTo>
                  <a:cubicBezTo>
                    <a:pt x="352" y="204"/>
                    <a:pt x="352" y="204"/>
                    <a:pt x="352" y="204"/>
                  </a:cubicBezTo>
                  <a:cubicBezTo>
                    <a:pt x="327" y="220"/>
                    <a:pt x="295" y="230"/>
                    <a:pt x="263" y="23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8" name="组合 276"/>
          <p:cNvGrpSpPr>
            <a:grpSpLocks/>
          </p:cNvGrpSpPr>
          <p:nvPr/>
        </p:nvGrpSpPr>
        <p:grpSpPr bwMode="auto">
          <a:xfrm>
            <a:off x="8004175" y="5403850"/>
            <a:ext cx="915988" cy="914400"/>
            <a:chOff x="7957837" y="4705484"/>
            <a:chExt cx="915076" cy="915076"/>
          </a:xfrm>
        </p:grpSpPr>
        <p:sp>
          <p:nvSpPr>
            <p:cNvPr id="33853" name="Freeform 80"/>
            <p:cNvSpPr>
              <a:spLocks/>
            </p:cNvSpPr>
            <p:nvPr/>
          </p:nvSpPr>
          <p:spPr bwMode="auto">
            <a:xfrm>
              <a:off x="7957837" y="4705484"/>
              <a:ext cx="915076" cy="915076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Freeform 202"/>
            <p:cNvSpPr>
              <a:spLocks/>
            </p:cNvSpPr>
            <p:nvPr/>
          </p:nvSpPr>
          <p:spPr bwMode="auto">
            <a:xfrm>
              <a:off x="8134841" y="4974886"/>
              <a:ext cx="558842" cy="375159"/>
            </a:xfrm>
            <a:custGeom>
              <a:avLst/>
              <a:gdLst>
                <a:gd name="T0" fmla="*/ 2147483647 w 321"/>
                <a:gd name="T1" fmla="*/ 2147483647 h 216"/>
                <a:gd name="T2" fmla="*/ 2147483647 w 321"/>
                <a:gd name="T3" fmla="*/ 2147483647 h 216"/>
                <a:gd name="T4" fmla="*/ 2147483647 w 321"/>
                <a:gd name="T5" fmla="*/ 2147483647 h 216"/>
                <a:gd name="T6" fmla="*/ 0 w 321"/>
                <a:gd name="T7" fmla="*/ 2147483647 h 216"/>
                <a:gd name="T8" fmla="*/ 0 w 321"/>
                <a:gd name="T9" fmla="*/ 2147483647 h 216"/>
                <a:gd name="T10" fmla="*/ 2147483647 w 321"/>
                <a:gd name="T11" fmla="*/ 0 h 216"/>
                <a:gd name="T12" fmla="*/ 2147483647 w 321"/>
                <a:gd name="T13" fmla="*/ 0 h 216"/>
                <a:gd name="T14" fmla="*/ 2147483647 w 321"/>
                <a:gd name="T15" fmla="*/ 2147483647 h 216"/>
                <a:gd name="T16" fmla="*/ 2147483647 w 321"/>
                <a:gd name="T17" fmla="*/ 214748364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216">
                  <a:moveTo>
                    <a:pt x="321" y="192"/>
                  </a:moveTo>
                  <a:cubicBezTo>
                    <a:pt x="321" y="206"/>
                    <a:pt x="311" y="216"/>
                    <a:pt x="298" y="216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10" y="216"/>
                    <a:pt x="0" y="206"/>
                    <a:pt x="0" y="19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11" y="0"/>
                    <a:pt x="321" y="11"/>
                    <a:pt x="321" y="24"/>
                  </a:cubicBezTo>
                  <a:lnTo>
                    <a:pt x="321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Oval 203"/>
            <p:cNvSpPr>
              <a:spLocks noChangeArrowheads="1"/>
            </p:cNvSpPr>
            <p:nvPr/>
          </p:nvSpPr>
          <p:spPr bwMode="auto">
            <a:xfrm>
              <a:off x="8218333" y="5130738"/>
              <a:ext cx="79040" cy="79040"/>
            </a:xfrm>
            <a:prstGeom prst="ellipse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6" name="Oval 204"/>
            <p:cNvSpPr>
              <a:spLocks noChangeArrowheads="1"/>
            </p:cNvSpPr>
            <p:nvPr/>
          </p:nvSpPr>
          <p:spPr bwMode="auto">
            <a:xfrm>
              <a:off x="8532265" y="5130738"/>
              <a:ext cx="77926" cy="79040"/>
            </a:xfrm>
            <a:prstGeom prst="ellipse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7" name="Rectangle 205"/>
            <p:cNvSpPr>
              <a:spLocks noChangeArrowheads="1"/>
            </p:cNvSpPr>
            <p:nvPr/>
          </p:nvSpPr>
          <p:spPr bwMode="auto">
            <a:xfrm>
              <a:off x="8353034" y="5142984"/>
              <a:ext cx="123569" cy="54549"/>
            </a:xfrm>
            <a:prstGeom prst="rect">
              <a:avLst/>
            </a:pr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8" name="Freeform 206"/>
            <p:cNvSpPr>
              <a:spLocks/>
            </p:cNvSpPr>
            <p:nvPr/>
          </p:nvSpPr>
          <p:spPr bwMode="auto">
            <a:xfrm>
              <a:off x="8272882" y="4974886"/>
              <a:ext cx="283874" cy="76813"/>
            </a:xfrm>
            <a:custGeom>
              <a:avLst/>
              <a:gdLst>
                <a:gd name="T0" fmla="*/ 2147483647 w 255"/>
                <a:gd name="T1" fmla="*/ 0 h 69"/>
                <a:gd name="T2" fmla="*/ 2147483647 w 255"/>
                <a:gd name="T3" fmla="*/ 2147483647 h 69"/>
                <a:gd name="T4" fmla="*/ 2147483647 w 255"/>
                <a:gd name="T5" fmla="*/ 2147483647 h 69"/>
                <a:gd name="T6" fmla="*/ 2147483647 w 255"/>
                <a:gd name="T7" fmla="*/ 0 h 69"/>
                <a:gd name="T8" fmla="*/ 0 w 255"/>
                <a:gd name="T9" fmla="*/ 0 h 69"/>
                <a:gd name="T10" fmla="*/ 2147483647 w 255"/>
                <a:gd name="T11" fmla="*/ 2147483647 h 69"/>
                <a:gd name="T12" fmla="*/ 2147483647 w 255"/>
                <a:gd name="T13" fmla="*/ 2147483647 h 69"/>
                <a:gd name="T14" fmla="*/ 2147483647 w 255"/>
                <a:gd name="T15" fmla="*/ 0 h 69"/>
                <a:gd name="T16" fmla="*/ 2147483647 w 25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5" h="69">
                  <a:moveTo>
                    <a:pt x="230" y="0"/>
                  </a:moveTo>
                  <a:lnTo>
                    <a:pt x="195" y="50"/>
                  </a:lnTo>
                  <a:lnTo>
                    <a:pt x="59" y="5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69"/>
                  </a:lnTo>
                  <a:lnTo>
                    <a:pt x="208" y="69"/>
                  </a:lnTo>
                  <a:lnTo>
                    <a:pt x="255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207"/>
            <p:cNvSpPr>
              <a:spLocks/>
            </p:cNvSpPr>
            <p:nvPr/>
          </p:nvSpPr>
          <p:spPr bwMode="auto">
            <a:xfrm>
              <a:off x="7957837" y="5016076"/>
              <a:ext cx="695769" cy="604484"/>
            </a:xfrm>
            <a:custGeom>
              <a:avLst/>
              <a:gdLst>
                <a:gd name="T0" fmla="*/ 2147483647 w 400"/>
                <a:gd name="T1" fmla="*/ 2147483647 h 347"/>
                <a:gd name="T2" fmla="*/ 2147483647 w 400"/>
                <a:gd name="T3" fmla="*/ 0 h 347"/>
                <a:gd name="T4" fmla="*/ 0 w 400"/>
                <a:gd name="T5" fmla="*/ 2147483647 h 347"/>
                <a:gd name="T6" fmla="*/ 0 w 400"/>
                <a:gd name="T7" fmla="*/ 2147483647 h 347"/>
                <a:gd name="T8" fmla="*/ 2147483647 w 400"/>
                <a:gd name="T9" fmla="*/ 2147483647 h 347"/>
                <a:gd name="T10" fmla="*/ 2147483647 w 400"/>
                <a:gd name="T11" fmla="*/ 2147483647 h 347"/>
                <a:gd name="T12" fmla="*/ 2147483647 w 400"/>
                <a:gd name="T13" fmla="*/ 2147483647 h 347"/>
                <a:gd name="T14" fmla="*/ 2147483647 w 400"/>
                <a:gd name="T15" fmla="*/ 2147483647 h 347"/>
                <a:gd name="T16" fmla="*/ 2147483647 w 400"/>
                <a:gd name="T17" fmla="*/ 2147483647 h 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0" h="347">
                  <a:moveTo>
                    <a:pt x="102" y="168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12"/>
                    <a:pt x="35" y="347"/>
                    <a:pt x="79" y="347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400" y="192"/>
                    <a:pt x="400" y="192"/>
                    <a:pt x="400" y="192"/>
                  </a:cubicBezTo>
                  <a:cubicBezTo>
                    <a:pt x="126" y="192"/>
                    <a:pt x="126" y="192"/>
                    <a:pt x="126" y="192"/>
                  </a:cubicBezTo>
                  <a:cubicBezTo>
                    <a:pt x="112" y="192"/>
                    <a:pt x="102" y="182"/>
                    <a:pt x="102" y="168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9" name="组合 284"/>
          <p:cNvGrpSpPr>
            <a:grpSpLocks/>
          </p:cNvGrpSpPr>
          <p:nvPr/>
        </p:nvGrpSpPr>
        <p:grpSpPr bwMode="auto">
          <a:xfrm>
            <a:off x="4370388" y="5403850"/>
            <a:ext cx="914400" cy="914400"/>
            <a:chOff x="4251894" y="4779945"/>
            <a:chExt cx="915076" cy="913963"/>
          </a:xfrm>
        </p:grpSpPr>
        <p:sp>
          <p:nvSpPr>
            <p:cNvPr id="33838" name="Freeform 70"/>
            <p:cNvSpPr>
              <a:spLocks/>
            </p:cNvSpPr>
            <p:nvPr/>
          </p:nvSpPr>
          <p:spPr bwMode="auto">
            <a:xfrm>
              <a:off x="4251894" y="4779945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0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0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F5A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Freeform 212"/>
            <p:cNvSpPr>
              <a:spLocks/>
            </p:cNvSpPr>
            <p:nvPr/>
          </p:nvSpPr>
          <p:spPr bwMode="auto">
            <a:xfrm>
              <a:off x="4638186" y="5037102"/>
              <a:ext cx="73473" cy="53435"/>
            </a:xfrm>
            <a:custGeom>
              <a:avLst/>
              <a:gdLst>
                <a:gd name="T0" fmla="*/ 2147483647 w 66"/>
                <a:gd name="T1" fmla="*/ 0 h 48"/>
                <a:gd name="T2" fmla="*/ 2147483647 w 66"/>
                <a:gd name="T3" fmla="*/ 2147483647 h 48"/>
                <a:gd name="T4" fmla="*/ 0 w 66"/>
                <a:gd name="T5" fmla="*/ 2147483647 h 48"/>
                <a:gd name="T6" fmla="*/ 2147483647 w 66"/>
                <a:gd name="T7" fmla="*/ 2147483647 h 48"/>
                <a:gd name="T8" fmla="*/ 2147483647 w 6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23" y="1"/>
                  </a:lnTo>
                  <a:lnTo>
                    <a:pt x="0" y="48"/>
                  </a:lnTo>
                  <a:lnTo>
                    <a:pt x="42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213"/>
            <p:cNvSpPr>
              <a:spLocks/>
            </p:cNvSpPr>
            <p:nvPr/>
          </p:nvSpPr>
          <p:spPr bwMode="auto">
            <a:xfrm>
              <a:off x="4981061" y="5018176"/>
              <a:ext cx="28944" cy="51209"/>
            </a:xfrm>
            <a:custGeom>
              <a:avLst/>
              <a:gdLst>
                <a:gd name="T0" fmla="*/ 2147483647 w 26"/>
                <a:gd name="T1" fmla="*/ 0 h 46"/>
                <a:gd name="T2" fmla="*/ 2147483647 w 26"/>
                <a:gd name="T3" fmla="*/ 0 h 46"/>
                <a:gd name="T4" fmla="*/ 0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46">
                  <a:moveTo>
                    <a:pt x="25" y="0"/>
                  </a:moveTo>
                  <a:lnTo>
                    <a:pt x="23" y="0"/>
                  </a:lnTo>
                  <a:lnTo>
                    <a:pt x="0" y="46"/>
                  </a:lnTo>
                  <a:lnTo>
                    <a:pt x="26" y="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Freeform 214"/>
            <p:cNvSpPr>
              <a:spLocks/>
            </p:cNvSpPr>
            <p:nvPr/>
          </p:nvSpPr>
          <p:spPr bwMode="auto">
            <a:xfrm>
              <a:off x="4752848" y="5030422"/>
              <a:ext cx="73473" cy="53435"/>
            </a:xfrm>
            <a:custGeom>
              <a:avLst/>
              <a:gdLst>
                <a:gd name="T0" fmla="*/ 2147483647 w 66"/>
                <a:gd name="T1" fmla="*/ 0 h 48"/>
                <a:gd name="T2" fmla="*/ 2147483647 w 66"/>
                <a:gd name="T3" fmla="*/ 2147483647 h 48"/>
                <a:gd name="T4" fmla="*/ 0 w 66"/>
                <a:gd name="T5" fmla="*/ 2147483647 h 48"/>
                <a:gd name="T6" fmla="*/ 2147483647 w 66"/>
                <a:gd name="T7" fmla="*/ 2147483647 h 48"/>
                <a:gd name="T8" fmla="*/ 2147483647 w 6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48">
                  <a:moveTo>
                    <a:pt x="66" y="0"/>
                  </a:moveTo>
                  <a:lnTo>
                    <a:pt x="22" y="1"/>
                  </a:lnTo>
                  <a:lnTo>
                    <a:pt x="0" y="48"/>
                  </a:lnTo>
                  <a:lnTo>
                    <a:pt x="42" y="4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Freeform 215"/>
            <p:cNvSpPr>
              <a:spLocks/>
            </p:cNvSpPr>
            <p:nvPr/>
          </p:nvSpPr>
          <p:spPr bwMode="auto">
            <a:xfrm>
              <a:off x="4866398" y="5022630"/>
              <a:ext cx="74587" cy="54549"/>
            </a:xfrm>
            <a:custGeom>
              <a:avLst/>
              <a:gdLst>
                <a:gd name="T0" fmla="*/ 2147483647 w 67"/>
                <a:gd name="T1" fmla="*/ 0 h 49"/>
                <a:gd name="T2" fmla="*/ 2147483647 w 67"/>
                <a:gd name="T3" fmla="*/ 2147483647 h 49"/>
                <a:gd name="T4" fmla="*/ 0 w 67"/>
                <a:gd name="T5" fmla="*/ 2147483647 h 49"/>
                <a:gd name="T6" fmla="*/ 2147483647 w 67"/>
                <a:gd name="T7" fmla="*/ 2147483647 h 49"/>
                <a:gd name="T8" fmla="*/ 2147483647 w 6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9">
                  <a:moveTo>
                    <a:pt x="67" y="0"/>
                  </a:moveTo>
                  <a:lnTo>
                    <a:pt x="23" y="2"/>
                  </a:lnTo>
                  <a:lnTo>
                    <a:pt x="0" y="49"/>
                  </a:lnTo>
                  <a:lnTo>
                    <a:pt x="43" y="4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216"/>
            <p:cNvSpPr>
              <a:spLocks/>
            </p:cNvSpPr>
            <p:nvPr/>
          </p:nvSpPr>
          <p:spPr bwMode="auto">
            <a:xfrm>
              <a:off x="4978835" y="5101669"/>
              <a:ext cx="31170" cy="53435"/>
            </a:xfrm>
            <a:custGeom>
              <a:avLst/>
              <a:gdLst>
                <a:gd name="T0" fmla="*/ 0 w 28"/>
                <a:gd name="T1" fmla="*/ 0 h 48"/>
                <a:gd name="T2" fmla="*/ 2147483647 w 28"/>
                <a:gd name="T3" fmla="*/ 2147483647 h 48"/>
                <a:gd name="T4" fmla="*/ 2147483647 w 28"/>
                <a:gd name="T5" fmla="*/ 0 h 48"/>
                <a:gd name="T6" fmla="*/ 0 w 2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lnTo>
                    <a:pt x="28" y="4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217"/>
            <p:cNvSpPr>
              <a:spLocks/>
            </p:cNvSpPr>
            <p:nvPr/>
          </p:nvSpPr>
          <p:spPr bwMode="auto">
            <a:xfrm>
              <a:off x="4406633" y="5043781"/>
              <a:ext cx="603371" cy="411895"/>
            </a:xfrm>
            <a:custGeom>
              <a:avLst/>
              <a:gdLst>
                <a:gd name="T0" fmla="*/ 2147483647 w 542"/>
                <a:gd name="T1" fmla="*/ 2147483647 h 370"/>
                <a:gd name="T2" fmla="*/ 2147483647 w 542"/>
                <a:gd name="T3" fmla="*/ 2147483647 h 370"/>
                <a:gd name="T4" fmla="*/ 2147483647 w 542"/>
                <a:gd name="T5" fmla="*/ 2147483647 h 370"/>
                <a:gd name="T6" fmla="*/ 2147483647 w 542"/>
                <a:gd name="T7" fmla="*/ 2147483647 h 370"/>
                <a:gd name="T8" fmla="*/ 2147483647 w 542"/>
                <a:gd name="T9" fmla="*/ 2147483647 h 370"/>
                <a:gd name="T10" fmla="*/ 2147483647 w 542"/>
                <a:gd name="T11" fmla="*/ 2147483647 h 370"/>
                <a:gd name="T12" fmla="*/ 2147483647 w 542"/>
                <a:gd name="T13" fmla="*/ 2147483647 h 370"/>
                <a:gd name="T14" fmla="*/ 2147483647 w 542"/>
                <a:gd name="T15" fmla="*/ 2147483647 h 370"/>
                <a:gd name="T16" fmla="*/ 2147483647 w 542"/>
                <a:gd name="T17" fmla="*/ 2147483647 h 370"/>
                <a:gd name="T18" fmla="*/ 2147483647 w 542"/>
                <a:gd name="T19" fmla="*/ 2147483647 h 370"/>
                <a:gd name="T20" fmla="*/ 2147483647 w 542"/>
                <a:gd name="T21" fmla="*/ 2147483647 h 370"/>
                <a:gd name="T22" fmla="*/ 2147483647 w 542"/>
                <a:gd name="T23" fmla="*/ 2147483647 h 370"/>
                <a:gd name="T24" fmla="*/ 2147483647 w 542"/>
                <a:gd name="T25" fmla="*/ 2147483647 h 370"/>
                <a:gd name="T26" fmla="*/ 2147483647 w 542"/>
                <a:gd name="T27" fmla="*/ 2147483647 h 370"/>
                <a:gd name="T28" fmla="*/ 2147483647 w 542"/>
                <a:gd name="T29" fmla="*/ 2147483647 h 370"/>
                <a:gd name="T30" fmla="*/ 2147483647 w 542"/>
                <a:gd name="T31" fmla="*/ 2147483647 h 370"/>
                <a:gd name="T32" fmla="*/ 2147483647 w 542"/>
                <a:gd name="T33" fmla="*/ 0 h 370"/>
                <a:gd name="T34" fmla="*/ 0 w 542"/>
                <a:gd name="T35" fmla="*/ 2147483647 h 370"/>
                <a:gd name="T36" fmla="*/ 0 w 542"/>
                <a:gd name="T37" fmla="*/ 2147483647 h 370"/>
                <a:gd name="T38" fmla="*/ 0 w 542"/>
                <a:gd name="T39" fmla="*/ 2147483647 h 370"/>
                <a:gd name="T40" fmla="*/ 0 w 542"/>
                <a:gd name="T41" fmla="*/ 2147483647 h 370"/>
                <a:gd name="T42" fmla="*/ 0 w 542"/>
                <a:gd name="T43" fmla="*/ 2147483647 h 370"/>
                <a:gd name="T44" fmla="*/ 2147483647 w 542"/>
                <a:gd name="T45" fmla="*/ 2147483647 h 370"/>
                <a:gd name="T46" fmla="*/ 2147483647 w 542"/>
                <a:gd name="T47" fmla="*/ 2147483647 h 370"/>
                <a:gd name="T48" fmla="*/ 2147483647 w 542"/>
                <a:gd name="T49" fmla="*/ 2147483647 h 370"/>
                <a:gd name="T50" fmla="*/ 2147483647 w 542"/>
                <a:gd name="T51" fmla="*/ 2147483647 h 3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2" h="370">
                  <a:moveTo>
                    <a:pt x="455" y="52"/>
                  </a:moveTo>
                  <a:lnTo>
                    <a:pt x="411" y="52"/>
                  </a:lnTo>
                  <a:lnTo>
                    <a:pt x="439" y="100"/>
                  </a:lnTo>
                  <a:lnTo>
                    <a:pt x="380" y="100"/>
                  </a:lnTo>
                  <a:lnTo>
                    <a:pt x="352" y="52"/>
                  </a:lnTo>
                  <a:lnTo>
                    <a:pt x="308" y="52"/>
                  </a:lnTo>
                  <a:lnTo>
                    <a:pt x="336" y="100"/>
                  </a:lnTo>
                  <a:lnTo>
                    <a:pt x="277" y="100"/>
                  </a:lnTo>
                  <a:lnTo>
                    <a:pt x="249" y="52"/>
                  </a:lnTo>
                  <a:lnTo>
                    <a:pt x="205" y="52"/>
                  </a:lnTo>
                  <a:lnTo>
                    <a:pt x="233" y="100"/>
                  </a:lnTo>
                  <a:lnTo>
                    <a:pt x="174" y="100"/>
                  </a:lnTo>
                  <a:lnTo>
                    <a:pt x="145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149" y="45"/>
                  </a:lnTo>
                  <a:lnTo>
                    <a:pt x="172" y="0"/>
                  </a:lnTo>
                  <a:lnTo>
                    <a:pt x="0" y="9"/>
                  </a:lnTo>
                  <a:lnTo>
                    <a:pt x="0" y="23"/>
                  </a:lnTo>
                  <a:lnTo>
                    <a:pt x="0" y="52"/>
                  </a:lnTo>
                  <a:lnTo>
                    <a:pt x="0" y="109"/>
                  </a:lnTo>
                  <a:lnTo>
                    <a:pt x="0" y="370"/>
                  </a:lnTo>
                  <a:lnTo>
                    <a:pt x="542" y="370"/>
                  </a:lnTo>
                  <a:lnTo>
                    <a:pt x="542" y="100"/>
                  </a:lnTo>
                  <a:lnTo>
                    <a:pt x="483" y="100"/>
                  </a:lnTo>
                  <a:lnTo>
                    <a:pt x="45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Rectangle 218"/>
            <p:cNvSpPr>
              <a:spLocks noChangeArrowheads="1"/>
            </p:cNvSpPr>
            <p:nvPr/>
          </p:nvSpPr>
          <p:spPr bwMode="auto">
            <a:xfrm>
              <a:off x="4483447" y="5212992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6" name="Rectangle 219"/>
            <p:cNvSpPr>
              <a:spLocks noChangeArrowheads="1"/>
            </p:cNvSpPr>
            <p:nvPr/>
          </p:nvSpPr>
          <p:spPr bwMode="auto">
            <a:xfrm>
              <a:off x="4613695" y="5229690"/>
              <a:ext cx="6679" cy="79040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7" name="Rectangle 220"/>
            <p:cNvSpPr>
              <a:spLocks noChangeArrowheads="1"/>
            </p:cNvSpPr>
            <p:nvPr/>
          </p:nvSpPr>
          <p:spPr bwMode="auto">
            <a:xfrm>
              <a:off x="4796264" y="5229690"/>
              <a:ext cx="6679" cy="79040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8" name="Rectangle 221"/>
            <p:cNvSpPr>
              <a:spLocks noChangeArrowheads="1"/>
            </p:cNvSpPr>
            <p:nvPr/>
          </p:nvSpPr>
          <p:spPr bwMode="auto">
            <a:xfrm>
              <a:off x="4483447" y="5325428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49" name="Rectangle 222"/>
            <p:cNvSpPr>
              <a:spLocks noChangeArrowheads="1"/>
            </p:cNvSpPr>
            <p:nvPr/>
          </p:nvSpPr>
          <p:spPr bwMode="auto">
            <a:xfrm>
              <a:off x="4483447" y="5355486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0" name="Rectangle 223"/>
            <p:cNvSpPr>
              <a:spLocks noChangeArrowheads="1"/>
            </p:cNvSpPr>
            <p:nvPr/>
          </p:nvSpPr>
          <p:spPr bwMode="auto">
            <a:xfrm>
              <a:off x="4483447" y="5383316"/>
              <a:ext cx="450859" cy="6679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1" name="Rectangle 224"/>
            <p:cNvSpPr>
              <a:spLocks noChangeArrowheads="1"/>
            </p:cNvSpPr>
            <p:nvPr/>
          </p:nvSpPr>
          <p:spPr bwMode="auto">
            <a:xfrm>
              <a:off x="4406633" y="5053800"/>
              <a:ext cx="2226" cy="1113"/>
            </a:xfrm>
            <a:prstGeom prst="rect">
              <a:avLst/>
            </a:pr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52" name="Freeform 225"/>
            <p:cNvSpPr>
              <a:spLocks/>
            </p:cNvSpPr>
            <p:nvPr/>
          </p:nvSpPr>
          <p:spPr bwMode="auto">
            <a:xfrm>
              <a:off x="4251894" y="5053800"/>
              <a:ext cx="758111" cy="640108"/>
            </a:xfrm>
            <a:custGeom>
              <a:avLst/>
              <a:gdLst>
                <a:gd name="T0" fmla="*/ 2147483647 w 436"/>
                <a:gd name="T1" fmla="*/ 2147483647 h 368"/>
                <a:gd name="T2" fmla="*/ 2147483647 w 436"/>
                <a:gd name="T3" fmla="*/ 2147483647 h 368"/>
                <a:gd name="T4" fmla="*/ 2147483647 w 436"/>
                <a:gd name="T5" fmla="*/ 2147483647 h 368"/>
                <a:gd name="T6" fmla="*/ 2147483647 w 436"/>
                <a:gd name="T7" fmla="*/ 2147483647 h 368"/>
                <a:gd name="T8" fmla="*/ 2147483647 w 436"/>
                <a:gd name="T9" fmla="*/ 2147483647 h 368"/>
                <a:gd name="T10" fmla="*/ 2147483647 w 436"/>
                <a:gd name="T11" fmla="*/ 0 h 368"/>
                <a:gd name="T12" fmla="*/ 0 w 436"/>
                <a:gd name="T13" fmla="*/ 2147483647 h 368"/>
                <a:gd name="T14" fmla="*/ 0 w 436"/>
                <a:gd name="T15" fmla="*/ 2147483647 h 368"/>
                <a:gd name="T16" fmla="*/ 2147483647 w 436"/>
                <a:gd name="T17" fmla="*/ 2147483647 h 368"/>
                <a:gd name="T18" fmla="*/ 2147483647 w 436"/>
                <a:gd name="T19" fmla="*/ 2147483647 h 368"/>
                <a:gd name="T20" fmla="*/ 2147483647 w 436"/>
                <a:gd name="T21" fmla="*/ 2147483647 h 368"/>
                <a:gd name="T22" fmla="*/ 2147483647 w 436"/>
                <a:gd name="T23" fmla="*/ 2147483647 h 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6" h="368">
                  <a:moveTo>
                    <a:pt x="436" y="231"/>
                  </a:moveTo>
                  <a:cubicBezTo>
                    <a:pt x="89" y="231"/>
                    <a:pt x="89" y="231"/>
                    <a:pt x="89" y="231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333"/>
                    <a:pt x="35" y="368"/>
                    <a:pt x="79" y="368"/>
                  </a:cubicBezTo>
                  <a:cubicBezTo>
                    <a:pt x="323" y="368"/>
                    <a:pt x="323" y="368"/>
                    <a:pt x="323" y="368"/>
                  </a:cubicBezTo>
                  <a:cubicBezTo>
                    <a:pt x="436" y="231"/>
                    <a:pt x="436" y="231"/>
                    <a:pt x="436" y="231"/>
                  </a:cubicBezTo>
                  <a:cubicBezTo>
                    <a:pt x="436" y="231"/>
                    <a:pt x="436" y="231"/>
                    <a:pt x="436" y="231"/>
                  </a:cubicBezTo>
                  <a:close/>
                </a:path>
              </a:pathLst>
            </a:custGeom>
            <a:solidFill>
              <a:srgbClr val="F2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0" name="组合 300"/>
          <p:cNvGrpSpPr>
            <a:grpSpLocks/>
          </p:cNvGrpSpPr>
          <p:nvPr/>
        </p:nvGrpSpPr>
        <p:grpSpPr bwMode="auto">
          <a:xfrm>
            <a:off x="3154363" y="5403850"/>
            <a:ext cx="915987" cy="914400"/>
            <a:chOff x="3145638" y="4764149"/>
            <a:chExt cx="915076" cy="913962"/>
          </a:xfrm>
        </p:grpSpPr>
        <p:sp>
          <p:nvSpPr>
            <p:cNvPr id="33829" name="Freeform 69"/>
            <p:cNvSpPr>
              <a:spLocks/>
            </p:cNvSpPr>
            <p:nvPr/>
          </p:nvSpPr>
          <p:spPr bwMode="auto">
            <a:xfrm>
              <a:off x="3145638" y="4764149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226"/>
            <p:cNvSpPr>
              <a:spLocks/>
            </p:cNvSpPr>
            <p:nvPr/>
          </p:nvSpPr>
          <p:spPr bwMode="auto">
            <a:xfrm>
              <a:off x="3364944" y="4962304"/>
              <a:ext cx="476463" cy="547710"/>
            </a:xfrm>
            <a:custGeom>
              <a:avLst/>
              <a:gdLst>
                <a:gd name="T0" fmla="*/ 2147483647 w 274"/>
                <a:gd name="T1" fmla="*/ 2147483647 h 315"/>
                <a:gd name="T2" fmla="*/ 2147483647 w 274"/>
                <a:gd name="T3" fmla="*/ 2147483647 h 315"/>
                <a:gd name="T4" fmla="*/ 2147483647 w 274"/>
                <a:gd name="T5" fmla="*/ 2147483647 h 315"/>
                <a:gd name="T6" fmla="*/ 2147483647 w 274"/>
                <a:gd name="T7" fmla="*/ 0 h 315"/>
                <a:gd name="T8" fmla="*/ 2147483647 w 274"/>
                <a:gd name="T9" fmla="*/ 2147483647 h 315"/>
                <a:gd name="T10" fmla="*/ 2147483647 w 274"/>
                <a:gd name="T11" fmla="*/ 2147483647 h 315"/>
                <a:gd name="T12" fmla="*/ 2147483647 w 274"/>
                <a:gd name="T13" fmla="*/ 0 h 315"/>
                <a:gd name="T14" fmla="*/ 2147483647 w 274"/>
                <a:gd name="T15" fmla="*/ 2147483647 h 315"/>
                <a:gd name="T16" fmla="*/ 2147483647 w 274"/>
                <a:gd name="T17" fmla="*/ 2147483647 h 315"/>
                <a:gd name="T18" fmla="*/ 2147483647 w 274"/>
                <a:gd name="T19" fmla="*/ 2147483647 h 315"/>
                <a:gd name="T20" fmla="*/ 0 w 274"/>
                <a:gd name="T21" fmla="*/ 2147483647 h 315"/>
                <a:gd name="T22" fmla="*/ 0 w 274"/>
                <a:gd name="T23" fmla="*/ 2147483647 h 315"/>
                <a:gd name="T24" fmla="*/ 2147483647 w 274"/>
                <a:gd name="T25" fmla="*/ 2147483647 h 315"/>
                <a:gd name="T26" fmla="*/ 2147483647 w 274"/>
                <a:gd name="T27" fmla="*/ 2147483647 h 315"/>
                <a:gd name="T28" fmla="*/ 2147483647 w 274"/>
                <a:gd name="T29" fmla="*/ 2147483647 h 315"/>
                <a:gd name="T30" fmla="*/ 2147483647 w 274"/>
                <a:gd name="T31" fmla="*/ 2147483647 h 315"/>
                <a:gd name="T32" fmla="*/ 2147483647 w 274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4" h="315">
                  <a:moveTo>
                    <a:pt x="262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6"/>
                    <a:pt x="0" y="61"/>
                    <a:pt x="0" y="6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09"/>
                    <a:pt x="5" y="315"/>
                    <a:pt x="11" y="315"/>
                  </a:cubicBezTo>
                  <a:cubicBezTo>
                    <a:pt x="262" y="315"/>
                    <a:pt x="262" y="315"/>
                    <a:pt x="262" y="315"/>
                  </a:cubicBezTo>
                  <a:cubicBezTo>
                    <a:pt x="269" y="315"/>
                    <a:pt x="274" y="309"/>
                    <a:pt x="274" y="303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4" y="61"/>
                    <a:pt x="269" y="56"/>
                    <a:pt x="26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227"/>
            <p:cNvSpPr>
              <a:spLocks/>
            </p:cNvSpPr>
            <p:nvPr/>
          </p:nvSpPr>
          <p:spPr bwMode="auto">
            <a:xfrm>
              <a:off x="3486287" y="4932247"/>
              <a:ext cx="34510" cy="3451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4" y="17"/>
                  </a:moveTo>
                  <a:cubicBezTo>
                    <a:pt x="18" y="15"/>
                    <a:pt x="20" y="9"/>
                    <a:pt x="17" y="5"/>
                  </a:cubicBezTo>
                  <a:cubicBezTo>
                    <a:pt x="15" y="1"/>
                    <a:pt x="9" y="0"/>
                    <a:pt x="5" y="2"/>
                  </a:cubicBezTo>
                  <a:cubicBezTo>
                    <a:pt x="1" y="4"/>
                    <a:pt x="0" y="10"/>
                    <a:pt x="2" y="14"/>
                  </a:cubicBezTo>
                  <a:cubicBezTo>
                    <a:pt x="4" y="18"/>
                    <a:pt x="10" y="20"/>
                    <a:pt x="1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228"/>
            <p:cNvSpPr>
              <a:spLocks/>
            </p:cNvSpPr>
            <p:nvPr/>
          </p:nvSpPr>
          <p:spPr bwMode="auto">
            <a:xfrm>
              <a:off x="3684442" y="4932247"/>
              <a:ext cx="35623" cy="34510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6" y="17"/>
                  </a:moveTo>
                  <a:cubicBezTo>
                    <a:pt x="10" y="20"/>
                    <a:pt x="15" y="18"/>
                    <a:pt x="18" y="14"/>
                  </a:cubicBezTo>
                  <a:cubicBezTo>
                    <a:pt x="20" y="10"/>
                    <a:pt x="19" y="4"/>
                    <a:pt x="15" y="2"/>
                  </a:cubicBezTo>
                  <a:cubicBezTo>
                    <a:pt x="10" y="0"/>
                    <a:pt x="5" y="1"/>
                    <a:pt x="3" y="5"/>
                  </a:cubicBezTo>
                  <a:cubicBezTo>
                    <a:pt x="0" y="9"/>
                    <a:pt x="2" y="15"/>
                    <a:pt x="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229"/>
            <p:cNvSpPr>
              <a:spLocks/>
            </p:cNvSpPr>
            <p:nvPr/>
          </p:nvSpPr>
          <p:spPr bwMode="auto">
            <a:xfrm>
              <a:off x="3423946" y="5118156"/>
              <a:ext cx="358461" cy="289440"/>
            </a:xfrm>
            <a:custGeom>
              <a:avLst/>
              <a:gdLst>
                <a:gd name="T0" fmla="*/ 2147483647 w 206"/>
                <a:gd name="T1" fmla="*/ 2147483647 h 166"/>
                <a:gd name="T2" fmla="*/ 2147483647 w 206"/>
                <a:gd name="T3" fmla="*/ 2147483647 h 166"/>
                <a:gd name="T4" fmla="*/ 2147483647 w 206"/>
                <a:gd name="T5" fmla="*/ 2147483647 h 166"/>
                <a:gd name="T6" fmla="*/ 0 w 206"/>
                <a:gd name="T7" fmla="*/ 2147483647 h 166"/>
                <a:gd name="T8" fmla="*/ 0 w 206"/>
                <a:gd name="T9" fmla="*/ 2147483647 h 166"/>
                <a:gd name="T10" fmla="*/ 2147483647 w 206"/>
                <a:gd name="T11" fmla="*/ 0 h 166"/>
                <a:gd name="T12" fmla="*/ 2147483647 w 206"/>
                <a:gd name="T13" fmla="*/ 0 h 166"/>
                <a:gd name="T14" fmla="*/ 2147483647 w 206"/>
                <a:gd name="T15" fmla="*/ 2147483647 h 166"/>
                <a:gd name="T16" fmla="*/ 2147483647 w 206"/>
                <a:gd name="T17" fmla="*/ 2147483647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" h="166">
                  <a:moveTo>
                    <a:pt x="206" y="158"/>
                  </a:moveTo>
                  <a:cubicBezTo>
                    <a:pt x="206" y="163"/>
                    <a:pt x="202" y="166"/>
                    <a:pt x="197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3"/>
                    <a:pt x="0" y="15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2" y="0"/>
                    <a:pt x="206" y="4"/>
                    <a:pt x="206" y="9"/>
                  </a:cubicBezTo>
                  <a:lnTo>
                    <a:pt x="206" y="158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Freeform 230"/>
            <p:cNvSpPr>
              <a:spLocks/>
            </p:cNvSpPr>
            <p:nvPr/>
          </p:nvSpPr>
          <p:spPr bwMode="auto">
            <a:xfrm>
              <a:off x="3761255" y="5457692"/>
              <a:ext cx="21151" cy="17812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0 w 12"/>
                <a:gd name="T9" fmla="*/ 2147483647 h 10"/>
                <a:gd name="T10" fmla="*/ 2147483647 w 12"/>
                <a:gd name="T11" fmla="*/ 0 h 10"/>
                <a:gd name="T12" fmla="*/ 2147483647 w 12"/>
                <a:gd name="T13" fmla="*/ 0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2" y="9"/>
                    <a:pt x="12" y="10"/>
                    <a:pt x="1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231"/>
            <p:cNvSpPr>
              <a:spLocks/>
            </p:cNvSpPr>
            <p:nvPr/>
          </p:nvSpPr>
          <p:spPr bwMode="auto">
            <a:xfrm>
              <a:off x="3723405" y="5457692"/>
              <a:ext cx="20038" cy="17812"/>
            </a:xfrm>
            <a:custGeom>
              <a:avLst/>
              <a:gdLst>
                <a:gd name="T0" fmla="*/ 2147483647 w 12"/>
                <a:gd name="T1" fmla="*/ 2147483647 h 10"/>
                <a:gd name="T2" fmla="*/ 2147483647 w 12"/>
                <a:gd name="T3" fmla="*/ 2147483647 h 10"/>
                <a:gd name="T4" fmla="*/ 2147483647 w 12"/>
                <a:gd name="T5" fmla="*/ 2147483647 h 10"/>
                <a:gd name="T6" fmla="*/ 0 w 12"/>
                <a:gd name="T7" fmla="*/ 2147483647 h 10"/>
                <a:gd name="T8" fmla="*/ 0 w 12"/>
                <a:gd name="T9" fmla="*/ 2147483647 h 10"/>
                <a:gd name="T10" fmla="*/ 2147483647 w 12"/>
                <a:gd name="T11" fmla="*/ 0 h 10"/>
                <a:gd name="T12" fmla="*/ 2147483647 w 12"/>
                <a:gd name="T13" fmla="*/ 0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cubicBezTo>
                    <a:pt x="12" y="9"/>
                    <a:pt x="11" y="10"/>
                    <a:pt x="1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232"/>
            <p:cNvSpPr>
              <a:spLocks/>
            </p:cNvSpPr>
            <p:nvPr/>
          </p:nvSpPr>
          <p:spPr bwMode="auto">
            <a:xfrm>
              <a:off x="3684442" y="5457692"/>
              <a:ext cx="18925" cy="17812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0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0 w 11"/>
                <a:gd name="T11" fmla="*/ 0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Freeform 233"/>
            <p:cNvSpPr>
              <a:spLocks/>
            </p:cNvSpPr>
            <p:nvPr/>
          </p:nvSpPr>
          <p:spPr bwMode="auto">
            <a:xfrm>
              <a:off x="3145638" y="5080306"/>
              <a:ext cx="674618" cy="597805"/>
            </a:xfrm>
            <a:custGeom>
              <a:avLst/>
              <a:gdLst>
                <a:gd name="T0" fmla="*/ 2147483647 w 388"/>
                <a:gd name="T1" fmla="*/ 2147483647 h 344"/>
                <a:gd name="T2" fmla="*/ 2147483647 w 388"/>
                <a:gd name="T3" fmla="*/ 0 h 344"/>
                <a:gd name="T4" fmla="*/ 0 w 388"/>
                <a:gd name="T5" fmla="*/ 2147483647 h 344"/>
                <a:gd name="T6" fmla="*/ 0 w 388"/>
                <a:gd name="T7" fmla="*/ 2147483647 h 344"/>
                <a:gd name="T8" fmla="*/ 2147483647 w 388"/>
                <a:gd name="T9" fmla="*/ 2147483647 h 344"/>
                <a:gd name="T10" fmla="*/ 2147483647 w 388"/>
                <a:gd name="T11" fmla="*/ 2147483647 h 344"/>
                <a:gd name="T12" fmla="*/ 2147483647 w 388"/>
                <a:gd name="T13" fmla="*/ 2147483647 h 344"/>
                <a:gd name="T14" fmla="*/ 2147483647 w 388"/>
                <a:gd name="T15" fmla="*/ 2147483647 h 344"/>
                <a:gd name="T16" fmla="*/ 2147483647 w 388"/>
                <a:gd name="T17" fmla="*/ 2147483647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8" h="344">
                  <a:moveTo>
                    <a:pt x="126" y="235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309"/>
                    <a:pt x="35" y="344"/>
                    <a:pt x="79" y="344"/>
                  </a:cubicBezTo>
                  <a:cubicBezTo>
                    <a:pt x="282" y="344"/>
                    <a:pt x="282" y="344"/>
                    <a:pt x="282" y="344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1" y="247"/>
                    <a:pt x="126" y="241"/>
                    <a:pt x="126" y="235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1" name="组合 310"/>
          <p:cNvGrpSpPr>
            <a:grpSpLocks/>
          </p:cNvGrpSpPr>
          <p:nvPr/>
        </p:nvGrpSpPr>
        <p:grpSpPr bwMode="auto">
          <a:xfrm>
            <a:off x="9220200" y="5403850"/>
            <a:ext cx="914400" cy="914400"/>
            <a:chOff x="9205427" y="4745578"/>
            <a:chExt cx="915076" cy="913962"/>
          </a:xfrm>
        </p:grpSpPr>
        <p:sp>
          <p:nvSpPr>
            <p:cNvPr id="33822" name="Freeform 82"/>
            <p:cNvSpPr>
              <a:spLocks/>
            </p:cNvSpPr>
            <p:nvPr/>
          </p:nvSpPr>
          <p:spPr bwMode="auto">
            <a:xfrm>
              <a:off x="9205427" y="4745578"/>
              <a:ext cx="915076" cy="913962"/>
            </a:xfrm>
            <a:custGeom>
              <a:avLst/>
              <a:gdLst>
                <a:gd name="T0" fmla="*/ 2147483647 w 526"/>
                <a:gd name="T1" fmla="*/ 2147483647 h 526"/>
                <a:gd name="T2" fmla="*/ 2147483647 w 526"/>
                <a:gd name="T3" fmla="*/ 2147483647 h 526"/>
                <a:gd name="T4" fmla="*/ 2147483647 w 526"/>
                <a:gd name="T5" fmla="*/ 2147483647 h 526"/>
                <a:gd name="T6" fmla="*/ 0 w 526"/>
                <a:gd name="T7" fmla="*/ 2147483647 h 526"/>
                <a:gd name="T8" fmla="*/ 0 w 526"/>
                <a:gd name="T9" fmla="*/ 2147483647 h 526"/>
                <a:gd name="T10" fmla="*/ 2147483647 w 526"/>
                <a:gd name="T11" fmla="*/ 0 h 526"/>
                <a:gd name="T12" fmla="*/ 2147483647 w 526"/>
                <a:gd name="T13" fmla="*/ 0 h 526"/>
                <a:gd name="T14" fmla="*/ 2147483647 w 526"/>
                <a:gd name="T15" fmla="*/ 2147483647 h 526"/>
                <a:gd name="T16" fmla="*/ 2147483647 w 526"/>
                <a:gd name="T17" fmla="*/ 2147483647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6" h="526">
                  <a:moveTo>
                    <a:pt x="526" y="447"/>
                  </a:moveTo>
                  <a:cubicBezTo>
                    <a:pt x="526" y="491"/>
                    <a:pt x="491" y="526"/>
                    <a:pt x="447" y="526"/>
                  </a:cubicBezTo>
                  <a:cubicBezTo>
                    <a:pt x="79" y="526"/>
                    <a:pt x="79" y="526"/>
                    <a:pt x="79" y="526"/>
                  </a:cubicBezTo>
                  <a:cubicBezTo>
                    <a:pt x="35" y="526"/>
                    <a:pt x="0" y="491"/>
                    <a:pt x="0" y="4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91" y="0"/>
                    <a:pt x="526" y="36"/>
                    <a:pt x="526" y="79"/>
                  </a:cubicBezTo>
                  <a:lnTo>
                    <a:pt x="526" y="447"/>
                  </a:lnTo>
                  <a:close/>
                </a:path>
              </a:pathLst>
            </a:custGeom>
            <a:solidFill>
              <a:srgbClr val="9A5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234"/>
            <p:cNvSpPr>
              <a:spLocks/>
            </p:cNvSpPr>
            <p:nvPr/>
          </p:nvSpPr>
          <p:spPr bwMode="auto">
            <a:xfrm>
              <a:off x="9446998" y="4965997"/>
              <a:ext cx="431934" cy="464218"/>
            </a:xfrm>
            <a:custGeom>
              <a:avLst/>
              <a:gdLst>
                <a:gd name="T0" fmla="*/ 2147483647 w 248"/>
                <a:gd name="T1" fmla="*/ 2147483647 h 267"/>
                <a:gd name="T2" fmla="*/ 2147483647 w 248"/>
                <a:gd name="T3" fmla="*/ 2147483647 h 267"/>
                <a:gd name="T4" fmla="*/ 0 w 248"/>
                <a:gd name="T5" fmla="*/ 2147483647 h 267"/>
                <a:gd name="T6" fmla="*/ 2147483647 w 248"/>
                <a:gd name="T7" fmla="*/ 2147483647 h 267"/>
                <a:gd name="T8" fmla="*/ 2147483647 w 248"/>
                <a:gd name="T9" fmla="*/ 2147483647 h 267"/>
                <a:gd name="T10" fmla="*/ 2147483647 w 248"/>
                <a:gd name="T11" fmla="*/ 2147483647 h 267"/>
                <a:gd name="T12" fmla="*/ 2147483647 w 248"/>
                <a:gd name="T13" fmla="*/ 2147483647 h 267"/>
                <a:gd name="T14" fmla="*/ 2147483647 w 248"/>
                <a:gd name="T15" fmla="*/ 2147483647 h 267"/>
                <a:gd name="T16" fmla="*/ 2147483647 w 248"/>
                <a:gd name="T17" fmla="*/ 2147483647 h 267"/>
                <a:gd name="T18" fmla="*/ 2147483647 w 248"/>
                <a:gd name="T19" fmla="*/ 2147483647 h 267"/>
                <a:gd name="T20" fmla="*/ 2147483647 w 248"/>
                <a:gd name="T21" fmla="*/ 2147483647 h 267"/>
                <a:gd name="T22" fmla="*/ 2147483647 w 248"/>
                <a:gd name="T23" fmla="*/ 2147483647 h 267"/>
                <a:gd name="T24" fmla="*/ 2147483647 w 248"/>
                <a:gd name="T25" fmla="*/ 2147483647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67">
                  <a:moveTo>
                    <a:pt x="189" y="73"/>
                  </a:moveTo>
                  <a:cubicBezTo>
                    <a:pt x="52" y="73"/>
                    <a:pt x="52" y="73"/>
                    <a:pt x="52" y="73"/>
                  </a:cubicBezTo>
                  <a:cubicBezTo>
                    <a:pt x="24" y="73"/>
                    <a:pt x="1" y="94"/>
                    <a:pt x="0" y="122"/>
                  </a:cubicBezTo>
                  <a:cubicBezTo>
                    <a:pt x="1" y="149"/>
                    <a:pt x="24" y="171"/>
                    <a:pt x="5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117" y="267"/>
                    <a:pt x="117" y="267"/>
                    <a:pt x="117" y="267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06" y="171"/>
                    <a:pt x="106" y="171"/>
                    <a:pt x="106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218" y="171"/>
                    <a:pt x="235" y="243"/>
                    <a:pt x="248" y="238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35" y="0"/>
                    <a:pt x="218" y="73"/>
                    <a:pt x="18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Rectangle 235"/>
            <p:cNvSpPr>
              <a:spLocks noChangeArrowheads="1"/>
            </p:cNvSpPr>
            <p:nvPr/>
          </p:nvSpPr>
          <p:spPr bwMode="auto">
            <a:xfrm>
              <a:off x="9526037" y="5132982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5" name="Rectangle 236"/>
            <p:cNvSpPr>
              <a:spLocks noChangeArrowheads="1"/>
            </p:cNvSpPr>
            <p:nvPr/>
          </p:nvSpPr>
          <p:spPr bwMode="auto">
            <a:xfrm>
              <a:off x="9526037" y="5173059"/>
              <a:ext cx="79040" cy="10019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6" name="Rectangle 237"/>
            <p:cNvSpPr>
              <a:spLocks noChangeArrowheads="1"/>
            </p:cNvSpPr>
            <p:nvPr/>
          </p:nvSpPr>
          <p:spPr bwMode="auto">
            <a:xfrm>
              <a:off x="9526037" y="5210908"/>
              <a:ext cx="79040" cy="12246"/>
            </a:xfrm>
            <a:prstGeom prst="rect">
              <a:avLst/>
            </a:pr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827" name="Freeform 238"/>
            <p:cNvSpPr>
              <a:spLocks/>
            </p:cNvSpPr>
            <p:nvPr/>
          </p:nvSpPr>
          <p:spPr bwMode="auto">
            <a:xfrm>
              <a:off x="9499320" y="5101812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239"/>
            <p:cNvSpPr>
              <a:spLocks/>
            </p:cNvSpPr>
            <p:nvPr/>
          </p:nvSpPr>
          <p:spPr bwMode="auto">
            <a:xfrm>
              <a:off x="9205427" y="5139661"/>
              <a:ext cx="673505" cy="519879"/>
            </a:xfrm>
            <a:custGeom>
              <a:avLst/>
              <a:gdLst>
                <a:gd name="T0" fmla="*/ 2147483647 w 387"/>
                <a:gd name="T1" fmla="*/ 2147483647 h 299"/>
                <a:gd name="T2" fmla="*/ 2147483647 w 387"/>
                <a:gd name="T3" fmla="*/ 2147483647 h 299"/>
                <a:gd name="T4" fmla="*/ 2147483647 w 387"/>
                <a:gd name="T5" fmla="*/ 2147483647 h 299"/>
                <a:gd name="T6" fmla="*/ 2147483647 w 387"/>
                <a:gd name="T7" fmla="*/ 2147483647 h 299"/>
                <a:gd name="T8" fmla="*/ 2147483647 w 387"/>
                <a:gd name="T9" fmla="*/ 2147483647 h 299"/>
                <a:gd name="T10" fmla="*/ 2147483647 w 387"/>
                <a:gd name="T11" fmla="*/ 2147483647 h 299"/>
                <a:gd name="T12" fmla="*/ 2147483647 w 387"/>
                <a:gd name="T13" fmla="*/ 2147483647 h 299"/>
                <a:gd name="T14" fmla="*/ 2147483647 w 387"/>
                <a:gd name="T15" fmla="*/ 0 h 299"/>
                <a:gd name="T16" fmla="*/ 0 w 387"/>
                <a:gd name="T17" fmla="*/ 2147483647 h 299"/>
                <a:gd name="T18" fmla="*/ 0 w 387"/>
                <a:gd name="T19" fmla="*/ 2147483647 h 299"/>
                <a:gd name="T20" fmla="*/ 2147483647 w 387"/>
                <a:gd name="T21" fmla="*/ 2147483647 h 299"/>
                <a:gd name="T22" fmla="*/ 2147483647 w 387"/>
                <a:gd name="T23" fmla="*/ 2147483647 h 299"/>
                <a:gd name="T24" fmla="*/ 2147483647 w 387"/>
                <a:gd name="T25" fmla="*/ 2147483647 h 299"/>
                <a:gd name="T26" fmla="*/ 2147483647 w 387"/>
                <a:gd name="T27" fmla="*/ 2147483647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7" h="299">
                  <a:moveTo>
                    <a:pt x="328" y="71"/>
                  </a:moveTo>
                  <a:cubicBezTo>
                    <a:pt x="245" y="71"/>
                    <a:pt x="245" y="71"/>
                    <a:pt x="245" y="71"/>
                  </a:cubicBezTo>
                  <a:cubicBezTo>
                    <a:pt x="291" y="145"/>
                    <a:pt x="291" y="145"/>
                    <a:pt x="291" y="145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63" y="71"/>
                    <a:pt x="140" y="49"/>
                    <a:pt x="139" y="22"/>
                  </a:cubicBezTo>
                  <a:cubicBezTo>
                    <a:pt x="139" y="14"/>
                    <a:pt x="141" y="7"/>
                    <a:pt x="145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64"/>
                    <a:pt x="35" y="299"/>
                    <a:pt x="79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387" y="138"/>
                    <a:pt x="387" y="138"/>
                    <a:pt x="387" y="138"/>
                  </a:cubicBezTo>
                  <a:cubicBezTo>
                    <a:pt x="374" y="143"/>
                    <a:pt x="357" y="71"/>
                    <a:pt x="328" y="71"/>
                  </a:cubicBezTo>
                  <a:close/>
                </a:path>
              </a:pathLst>
            </a:custGeom>
            <a:solidFill>
              <a:srgbClr val="813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6147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498725"/>
            <a:ext cx="328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"/>
          <p:cNvSpPr/>
          <p:nvPr/>
        </p:nvSpPr>
        <p:spPr>
          <a:xfrm>
            <a:off x="1066800" y="2498725"/>
            <a:ext cx="2743200" cy="2743200"/>
          </a:xfrm>
          <a:prstGeom prst="roundRect">
            <a:avLst>
              <a:gd name="adj" fmla="val 1163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3"/>
          <p:cNvSpPr/>
          <p:nvPr/>
        </p:nvSpPr>
        <p:spPr>
          <a:xfrm>
            <a:off x="1296988" y="2886075"/>
            <a:ext cx="542925" cy="542925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6151" name="矩形 8"/>
          <p:cNvSpPr>
            <a:spLocks noChangeArrowheads="1"/>
          </p:cNvSpPr>
          <p:nvPr/>
        </p:nvSpPr>
        <p:spPr bwMode="auto">
          <a:xfrm>
            <a:off x="1455738" y="3690938"/>
            <a:ext cx="20907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52" name="文本框 9"/>
          <p:cNvSpPr txBox="1">
            <a:spLocks noChangeArrowheads="1"/>
          </p:cNvSpPr>
          <p:nvPr/>
        </p:nvSpPr>
        <p:spPr bwMode="auto">
          <a:xfrm>
            <a:off x="1973263" y="2973388"/>
            <a:ext cx="197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solidFill>
                <a:srgbClr val="FFFFF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53" name="矩形 10"/>
          <p:cNvSpPr>
            <a:spLocks noChangeArrowheads="1"/>
          </p:cNvSpPr>
          <p:nvPr/>
        </p:nvSpPr>
        <p:spPr bwMode="auto">
          <a:xfrm>
            <a:off x="4198938" y="3205163"/>
            <a:ext cx="22018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忧你所忧，思你所思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54" name="文本框 11"/>
          <p:cNvSpPr txBox="1">
            <a:spLocks noChangeArrowheads="1"/>
          </p:cNvSpPr>
          <p:nvPr/>
        </p:nvSpPr>
        <p:spPr bwMode="auto">
          <a:xfrm>
            <a:off x="4198938" y="2603500"/>
            <a:ext cx="197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55" name="矩形 12"/>
          <p:cNvSpPr>
            <a:spLocks noChangeArrowheads="1"/>
          </p:cNvSpPr>
          <p:nvPr/>
        </p:nvSpPr>
        <p:spPr bwMode="auto">
          <a:xfrm>
            <a:off x="4198938" y="4203700"/>
            <a:ext cx="22018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忧你所忧，思你所思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9250" y="2632075"/>
            <a:ext cx="3048000" cy="1717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423" t="10007" b="6309"/>
          <a:stretch>
            <a:fillRect/>
          </a:stretch>
        </p:blipFill>
        <p:spPr>
          <a:xfrm>
            <a:off x="7946497" y="2631749"/>
            <a:ext cx="3070906" cy="1726947"/>
          </a:xfrm>
          <a:custGeom>
            <a:avLst/>
            <a:gdLst>
              <a:gd name="connsiteX0" fmla="*/ 0 w 3070906"/>
              <a:gd name="connsiteY0" fmla="*/ 0 h 1726947"/>
              <a:gd name="connsiteX1" fmla="*/ 3070906 w 3070906"/>
              <a:gd name="connsiteY1" fmla="*/ 0 h 1726947"/>
              <a:gd name="connsiteX2" fmla="*/ 3070906 w 3070906"/>
              <a:gd name="connsiteY2" fmla="*/ 1726947 h 1726947"/>
              <a:gd name="connsiteX3" fmla="*/ 0 w 3070906"/>
              <a:gd name="connsiteY3" fmla="*/ 1726947 h 17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906" h="1726947">
                <a:moveTo>
                  <a:pt x="0" y="0"/>
                </a:moveTo>
                <a:lnTo>
                  <a:pt x="3070906" y="0"/>
                </a:lnTo>
                <a:lnTo>
                  <a:pt x="3070906" y="1726947"/>
                </a:lnTo>
                <a:lnTo>
                  <a:pt x="0" y="1726947"/>
                </a:lnTo>
                <a:close/>
              </a:path>
            </a:pathLst>
          </a:custGeom>
        </p:spPr>
      </p:pic>
      <p:sp>
        <p:nvSpPr>
          <p:cNvPr id="16" name="Rounded Rectangle 13"/>
          <p:cNvSpPr/>
          <p:nvPr/>
        </p:nvSpPr>
        <p:spPr>
          <a:xfrm>
            <a:off x="7505700" y="2071688"/>
            <a:ext cx="855663" cy="854075"/>
          </a:xfrm>
          <a:prstGeom prst="roundRect">
            <a:avLst>
              <a:gd name="adj" fmla="val 1163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7171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43113"/>
            <a:ext cx="42322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"/>
          <p:cNvSpPr/>
          <p:nvPr/>
        </p:nvSpPr>
        <p:spPr>
          <a:xfrm>
            <a:off x="6096000" y="3417888"/>
            <a:ext cx="1176338" cy="1176337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81875" y="3417888"/>
            <a:ext cx="1176338" cy="1176337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66163" y="3417888"/>
            <a:ext cx="1176337" cy="1176337"/>
          </a:xfrm>
          <a:prstGeom prst="ellipse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9948863" y="3417888"/>
            <a:ext cx="1176337" cy="1176337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5975350" y="2513013"/>
            <a:ext cx="5053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78" name="文本框 11"/>
          <p:cNvSpPr txBox="1">
            <a:spLocks noChangeArrowheads="1"/>
          </p:cNvSpPr>
          <p:nvPr/>
        </p:nvSpPr>
        <p:spPr bwMode="auto">
          <a:xfrm>
            <a:off x="5975350" y="2143125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79" name="矩形 12"/>
          <p:cNvSpPr>
            <a:spLocks noChangeArrowheads="1"/>
          </p:cNvSpPr>
          <p:nvPr/>
        </p:nvSpPr>
        <p:spPr bwMode="auto">
          <a:xfrm>
            <a:off x="5975350" y="5202238"/>
            <a:ext cx="5053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80" name="文本框 13"/>
          <p:cNvSpPr txBox="1">
            <a:spLocks noChangeArrowheads="1"/>
          </p:cNvSpPr>
          <p:nvPr/>
        </p:nvSpPr>
        <p:spPr bwMode="auto">
          <a:xfrm>
            <a:off x="5975350" y="4832350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667" t="5537" b="10169"/>
          <a:stretch>
            <a:fillRect/>
          </a:stretch>
        </p:blipFill>
        <p:spPr>
          <a:xfrm>
            <a:off x="1234440" y="2209801"/>
            <a:ext cx="3931920" cy="2227580"/>
          </a:xfrm>
          <a:custGeom>
            <a:avLst/>
            <a:gdLst>
              <a:gd name="connsiteX0" fmla="*/ 0 w 3931920"/>
              <a:gd name="connsiteY0" fmla="*/ 0 h 2223019"/>
              <a:gd name="connsiteX1" fmla="*/ 3931920 w 3931920"/>
              <a:gd name="connsiteY1" fmla="*/ 0 h 2223019"/>
              <a:gd name="connsiteX2" fmla="*/ 3931920 w 3931920"/>
              <a:gd name="connsiteY2" fmla="*/ 2223019 h 2223019"/>
              <a:gd name="connsiteX3" fmla="*/ 0 w 3931920"/>
              <a:gd name="connsiteY3" fmla="*/ 2223019 h 22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2223019">
                <a:moveTo>
                  <a:pt x="0" y="0"/>
                </a:moveTo>
                <a:lnTo>
                  <a:pt x="3931920" y="0"/>
                </a:lnTo>
                <a:lnTo>
                  <a:pt x="3931920" y="2223019"/>
                </a:lnTo>
                <a:lnTo>
                  <a:pt x="0" y="2223019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8195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7"/>
          <p:cNvGrpSpPr/>
          <p:nvPr/>
        </p:nvGrpSpPr>
        <p:grpSpPr>
          <a:xfrm flipH="1">
            <a:off x="1609725" y="3244040"/>
            <a:ext cx="10582275" cy="3667125"/>
            <a:chOff x="1150658" y="3304146"/>
            <a:chExt cx="10582275" cy="3667125"/>
          </a:xfrm>
          <a:solidFill>
            <a:srgbClr val="F04077"/>
          </a:solidFill>
        </p:grpSpPr>
        <p:sp>
          <p:nvSpPr>
            <p:cNvPr id="7" name="Freeform 272"/>
            <p:cNvSpPr>
              <a:spLocks/>
            </p:cNvSpPr>
            <p:nvPr/>
          </p:nvSpPr>
          <p:spPr bwMode="auto">
            <a:xfrm>
              <a:off x="1150658" y="3304146"/>
              <a:ext cx="10582275" cy="3622676"/>
            </a:xfrm>
            <a:custGeom>
              <a:avLst/>
              <a:gdLst>
                <a:gd name="T0" fmla="*/ 1552 w 2819"/>
                <a:gd name="T1" fmla="*/ 200 h 1307"/>
                <a:gd name="T2" fmla="*/ 1606 w 2819"/>
                <a:gd name="T3" fmla="*/ 586 h 1307"/>
                <a:gd name="T4" fmla="*/ 0 w 2819"/>
                <a:gd name="T5" fmla="*/ 1307 h 1307"/>
                <a:gd name="T6" fmla="*/ 2310 w 2819"/>
                <a:gd name="T7" fmla="*/ 1307 h 1307"/>
                <a:gd name="T8" fmla="*/ 2570 w 2819"/>
                <a:gd name="T9" fmla="*/ 963 h 1307"/>
                <a:gd name="T10" fmla="*/ 2066 w 2819"/>
                <a:gd name="T11" fmla="*/ 216 h 1307"/>
                <a:gd name="T12" fmla="*/ 1410 w 2819"/>
                <a:gd name="T13" fmla="*/ 70 h 1307"/>
                <a:gd name="T14" fmla="*/ 1662 w 2819"/>
                <a:gd name="T15" fmla="*/ 0 h 1307"/>
                <a:gd name="T16" fmla="*/ 1638 w 2819"/>
                <a:gd name="T17" fmla="*/ 0 h 1307"/>
                <a:gd name="T18" fmla="*/ 1278 w 2819"/>
                <a:gd name="T19" fmla="*/ 43 h 1307"/>
                <a:gd name="T20" fmla="*/ 1552 w 2819"/>
                <a:gd name="T21" fmla="*/ 20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9" h="1307">
                  <a:moveTo>
                    <a:pt x="1552" y="200"/>
                  </a:moveTo>
                  <a:cubicBezTo>
                    <a:pt x="1772" y="247"/>
                    <a:pt x="1980" y="360"/>
                    <a:pt x="1606" y="586"/>
                  </a:cubicBezTo>
                  <a:cubicBezTo>
                    <a:pt x="946" y="983"/>
                    <a:pt x="368" y="1198"/>
                    <a:pt x="0" y="1307"/>
                  </a:cubicBezTo>
                  <a:cubicBezTo>
                    <a:pt x="2310" y="1307"/>
                    <a:pt x="2310" y="1307"/>
                    <a:pt x="2310" y="1307"/>
                  </a:cubicBezTo>
                  <a:cubicBezTo>
                    <a:pt x="2416" y="1182"/>
                    <a:pt x="2517" y="1050"/>
                    <a:pt x="2570" y="963"/>
                  </a:cubicBezTo>
                  <a:cubicBezTo>
                    <a:pt x="2819" y="560"/>
                    <a:pt x="2533" y="331"/>
                    <a:pt x="2066" y="216"/>
                  </a:cubicBezTo>
                  <a:cubicBezTo>
                    <a:pt x="1599" y="101"/>
                    <a:pt x="1450" y="101"/>
                    <a:pt x="1410" y="70"/>
                  </a:cubicBezTo>
                  <a:cubicBezTo>
                    <a:pt x="1374" y="44"/>
                    <a:pt x="1603" y="8"/>
                    <a:pt x="166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579" y="3"/>
                    <a:pt x="1449" y="14"/>
                    <a:pt x="1278" y="43"/>
                  </a:cubicBezTo>
                  <a:cubicBezTo>
                    <a:pt x="1061" y="80"/>
                    <a:pt x="1332" y="153"/>
                    <a:pt x="1552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Freeform 273"/>
            <p:cNvSpPr>
              <a:spLocks/>
            </p:cNvSpPr>
            <p:nvPr/>
          </p:nvSpPr>
          <p:spPr bwMode="auto">
            <a:xfrm>
              <a:off x="5700154" y="3307320"/>
              <a:ext cx="3727450" cy="3663951"/>
            </a:xfrm>
            <a:custGeom>
              <a:avLst/>
              <a:gdLst>
                <a:gd name="T0" fmla="*/ 95 w 993"/>
                <a:gd name="T1" fmla="*/ 103 h 1307"/>
                <a:gd name="T2" fmla="*/ 170 w 993"/>
                <a:gd name="T3" fmla="*/ 123 h 1307"/>
                <a:gd name="T4" fmla="*/ 524 w 993"/>
                <a:gd name="T5" fmla="*/ 202 h 1307"/>
                <a:gd name="T6" fmla="*/ 726 w 993"/>
                <a:gd name="T7" fmla="*/ 263 h 1307"/>
                <a:gd name="T8" fmla="*/ 919 w 993"/>
                <a:gd name="T9" fmla="*/ 380 h 1307"/>
                <a:gd name="T10" fmla="*/ 939 w 993"/>
                <a:gd name="T11" fmla="*/ 603 h 1307"/>
                <a:gd name="T12" fmla="*/ 767 w 993"/>
                <a:gd name="T13" fmla="*/ 796 h 1307"/>
                <a:gd name="T14" fmla="*/ 0 w 993"/>
                <a:gd name="T15" fmla="*/ 1307 h 1307"/>
                <a:gd name="T16" fmla="*/ 62 w 993"/>
                <a:gd name="T17" fmla="*/ 1307 h 1307"/>
                <a:gd name="T18" fmla="*/ 777 w 993"/>
                <a:gd name="T19" fmla="*/ 802 h 1307"/>
                <a:gd name="T20" fmla="*/ 944 w 993"/>
                <a:gd name="T21" fmla="*/ 606 h 1307"/>
                <a:gd name="T22" fmla="*/ 923 w 993"/>
                <a:gd name="T23" fmla="*/ 376 h 1307"/>
                <a:gd name="T24" fmla="*/ 728 w 993"/>
                <a:gd name="T25" fmla="*/ 258 h 1307"/>
                <a:gd name="T26" fmla="*/ 525 w 993"/>
                <a:gd name="T27" fmla="*/ 197 h 1307"/>
                <a:gd name="T28" fmla="*/ 170 w 993"/>
                <a:gd name="T29" fmla="*/ 119 h 1307"/>
                <a:gd name="T30" fmla="*/ 96 w 993"/>
                <a:gd name="T31" fmla="*/ 99 h 1307"/>
                <a:gd name="T32" fmla="*/ 65 w 993"/>
                <a:gd name="T33" fmla="*/ 83 h 1307"/>
                <a:gd name="T34" fmla="*/ 82 w 993"/>
                <a:gd name="T35" fmla="*/ 62 h 1307"/>
                <a:gd name="T36" fmla="*/ 202 w 993"/>
                <a:gd name="T37" fmla="*/ 30 h 1307"/>
                <a:gd name="T38" fmla="*/ 415 w 993"/>
                <a:gd name="T39" fmla="*/ 0 h 1307"/>
                <a:gd name="T40" fmla="*/ 406 w 993"/>
                <a:gd name="T41" fmla="*/ 0 h 1307"/>
                <a:gd name="T42" fmla="*/ 202 w 993"/>
                <a:gd name="T43" fmla="*/ 27 h 1307"/>
                <a:gd name="T44" fmla="*/ 80 w 993"/>
                <a:gd name="T45" fmla="*/ 59 h 1307"/>
                <a:gd name="T46" fmla="*/ 62 w 993"/>
                <a:gd name="T47" fmla="*/ 85 h 1307"/>
                <a:gd name="T48" fmla="*/ 95 w 993"/>
                <a:gd name="T49" fmla="*/ 103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3" h="1307">
                  <a:moveTo>
                    <a:pt x="95" y="103"/>
                  </a:moveTo>
                  <a:cubicBezTo>
                    <a:pt x="118" y="111"/>
                    <a:pt x="144" y="117"/>
                    <a:pt x="170" y="123"/>
                  </a:cubicBezTo>
                  <a:cubicBezTo>
                    <a:pt x="274" y="145"/>
                    <a:pt x="393" y="171"/>
                    <a:pt x="524" y="202"/>
                  </a:cubicBezTo>
                  <a:cubicBezTo>
                    <a:pt x="589" y="218"/>
                    <a:pt x="657" y="237"/>
                    <a:pt x="726" y="263"/>
                  </a:cubicBezTo>
                  <a:cubicBezTo>
                    <a:pt x="793" y="290"/>
                    <a:pt x="866" y="322"/>
                    <a:pt x="919" y="380"/>
                  </a:cubicBezTo>
                  <a:cubicBezTo>
                    <a:pt x="974" y="437"/>
                    <a:pt x="987" y="533"/>
                    <a:pt x="939" y="603"/>
                  </a:cubicBezTo>
                  <a:cubicBezTo>
                    <a:pt x="896" y="676"/>
                    <a:pt x="833" y="737"/>
                    <a:pt x="767" y="796"/>
                  </a:cubicBezTo>
                  <a:cubicBezTo>
                    <a:pt x="548" y="982"/>
                    <a:pt x="284" y="1148"/>
                    <a:pt x="0" y="1307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330" y="1150"/>
                    <a:pt x="560" y="987"/>
                    <a:pt x="777" y="802"/>
                  </a:cubicBezTo>
                  <a:cubicBezTo>
                    <a:pt x="843" y="743"/>
                    <a:pt x="901" y="680"/>
                    <a:pt x="944" y="606"/>
                  </a:cubicBezTo>
                  <a:cubicBezTo>
                    <a:pt x="993" y="534"/>
                    <a:pt x="979" y="434"/>
                    <a:pt x="923" y="376"/>
                  </a:cubicBezTo>
                  <a:cubicBezTo>
                    <a:pt x="868" y="317"/>
                    <a:pt x="796" y="285"/>
                    <a:pt x="728" y="258"/>
                  </a:cubicBezTo>
                  <a:cubicBezTo>
                    <a:pt x="659" y="232"/>
                    <a:pt x="591" y="213"/>
                    <a:pt x="525" y="197"/>
                  </a:cubicBezTo>
                  <a:cubicBezTo>
                    <a:pt x="394" y="166"/>
                    <a:pt x="275" y="141"/>
                    <a:pt x="170" y="119"/>
                  </a:cubicBezTo>
                  <a:cubicBezTo>
                    <a:pt x="144" y="113"/>
                    <a:pt x="119" y="107"/>
                    <a:pt x="96" y="99"/>
                  </a:cubicBezTo>
                  <a:cubicBezTo>
                    <a:pt x="85" y="95"/>
                    <a:pt x="72" y="91"/>
                    <a:pt x="65" y="83"/>
                  </a:cubicBezTo>
                  <a:cubicBezTo>
                    <a:pt x="57" y="74"/>
                    <a:pt x="73" y="66"/>
                    <a:pt x="82" y="62"/>
                  </a:cubicBezTo>
                  <a:cubicBezTo>
                    <a:pt x="124" y="44"/>
                    <a:pt x="165" y="38"/>
                    <a:pt x="202" y="30"/>
                  </a:cubicBezTo>
                  <a:cubicBezTo>
                    <a:pt x="309" y="11"/>
                    <a:pt x="382" y="3"/>
                    <a:pt x="41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0" y="3"/>
                    <a:pt x="300" y="10"/>
                    <a:pt x="202" y="27"/>
                  </a:cubicBezTo>
                  <a:cubicBezTo>
                    <a:pt x="165" y="35"/>
                    <a:pt x="123" y="41"/>
                    <a:pt x="80" y="59"/>
                  </a:cubicBezTo>
                  <a:cubicBezTo>
                    <a:pt x="72" y="63"/>
                    <a:pt x="52" y="71"/>
                    <a:pt x="62" y="85"/>
                  </a:cubicBezTo>
                  <a:cubicBezTo>
                    <a:pt x="71" y="95"/>
                    <a:pt x="83" y="98"/>
                    <a:pt x="9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" name="Rectangle 1"/>
          <p:cNvSpPr/>
          <p:nvPr/>
        </p:nvSpPr>
        <p:spPr>
          <a:xfrm>
            <a:off x="0" y="0"/>
            <a:ext cx="12192000" cy="3273425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F9F9"/>
              </a:solidFill>
            </a:endParaRPr>
          </a:p>
        </p:txBody>
      </p:sp>
      <p:sp>
        <p:nvSpPr>
          <p:cNvPr id="8198" name="Freeform 13"/>
          <p:cNvSpPr>
            <a:spLocks noEditPoints="1"/>
          </p:cNvSpPr>
          <p:nvPr/>
        </p:nvSpPr>
        <p:spPr bwMode="auto">
          <a:xfrm flipH="1">
            <a:off x="1816100" y="1327150"/>
            <a:ext cx="7627938" cy="1946275"/>
          </a:xfrm>
          <a:custGeom>
            <a:avLst/>
            <a:gdLst>
              <a:gd name="T0" fmla="*/ 2147483647 w 895"/>
              <a:gd name="T1" fmla="*/ 2147483647 h 228"/>
              <a:gd name="T2" fmla="*/ 2147483647 w 895"/>
              <a:gd name="T3" fmla="*/ 2147483647 h 228"/>
              <a:gd name="T4" fmla="*/ 2147483647 w 895"/>
              <a:gd name="T5" fmla="*/ 2147483647 h 228"/>
              <a:gd name="T6" fmla="*/ 2147483647 w 895"/>
              <a:gd name="T7" fmla="*/ 2147483647 h 228"/>
              <a:gd name="T8" fmla="*/ 2147483647 w 895"/>
              <a:gd name="T9" fmla="*/ 2147483647 h 228"/>
              <a:gd name="T10" fmla="*/ 2147483647 w 895"/>
              <a:gd name="T11" fmla="*/ 2147483647 h 228"/>
              <a:gd name="T12" fmla="*/ 2147483647 w 895"/>
              <a:gd name="T13" fmla="*/ 2147483647 h 228"/>
              <a:gd name="T14" fmla="*/ 2147483647 w 895"/>
              <a:gd name="T15" fmla="*/ 2147483647 h 228"/>
              <a:gd name="T16" fmla="*/ 2147483647 w 895"/>
              <a:gd name="T17" fmla="*/ 2147483647 h 228"/>
              <a:gd name="T18" fmla="*/ 2147483647 w 895"/>
              <a:gd name="T19" fmla="*/ 2147483647 h 228"/>
              <a:gd name="T20" fmla="*/ 2147483647 w 895"/>
              <a:gd name="T21" fmla="*/ 2147483647 h 228"/>
              <a:gd name="T22" fmla="*/ 2147483647 w 895"/>
              <a:gd name="T23" fmla="*/ 2147483647 h 228"/>
              <a:gd name="T24" fmla="*/ 2147483647 w 895"/>
              <a:gd name="T25" fmla="*/ 2147483647 h 228"/>
              <a:gd name="T26" fmla="*/ 2147483647 w 895"/>
              <a:gd name="T27" fmla="*/ 2147483647 h 228"/>
              <a:gd name="T28" fmla="*/ 2147483647 w 895"/>
              <a:gd name="T29" fmla="*/ 2147483647 h 228"/>
              <a:gd name="T30" fmla="*/ 2147483647 w 895"/>
              <a:gd name="T31" fmla="*/ 2147483647 h 228"/>
              <a:gd name="T32" fmla="*/ 2147483647 w 895"/>
              <a:gd name="T33" fmla="*/ 2147483647 h 228"/>
              <a:gd name="T34" fmla="*/ 2147483647 w 895"/>
              <a:gd name="T35" fmla="*/ 2147483647 h 228"/>
              <a:gd name="T36" fmla="*/ 2147483647 w 895"/>
              <a:gd name="T37" fmla="*/ 2147483647 h 228"/>
              <a:gd name="T38" fmla="*/ 2147483647 w 895"/>
              <a:gd name="T39" fmla="*/ 2147483647 h 228"/>
              <a:gd name="T40" fmla="*/ 2147483647 w 895"/>
              <a:gd name="T41" fmla="*/ 2147483647 h 228"/>
              <a:gd name="T42" fmla="*/ 2147483647 w 895"/>
              <a:gd name="T43" fmla="*/ 2147483647 h 228"/>
              <a:gd name="T44" fmla="*/ 2147483647 w 895"/>
              <a:gd name="T45" fmla="*/ 2147483647 h 228"/>
              <a:gd name="T46" fmla="*/ 2147483647 w 895"/>
              <a:gd name="T47" fmla="*/ 2147483647 h 228"/>
              <a:gd name="T48" fmla="*/ 2147483647 w 895"/>
              <a:gd name="T49" fmla="*/ 2147483647 h 228"/>
              <a:gd name="T50" fmla="*/ 2147483647 w 895"/>
              <a:gd name="T51" fmla="*/ 2147483647 h 228"/>
              <a:gd name="T52" fmla="*/ 2147483647 w 895"/>
              <a:gd name="T53" fmla="*/ 2147483647 h 228"/>
              <a:gd name="T54" fmla="*/ 2147483647 w 895"/>
              <a:gd name="T55" fmla="*/ 2147483647 h 228"/>
              <a:gd name="T56" fmla="*/ 2147483647 w 895"/>
              <a:gd name="T57" fmla="*/ 2147483647 h 228"/>
              <a:gd name="T58" fmla="*/ 2147483647 w 895"/>
              <a:gd name="T59" fmla="*/ 2147483647 h 228"/>
              <a:gd name="T60" fmla="*/ 2147483647 w 895"/>
              <a:gd name="T61" fmla="*/ 2147483647 h 228"/>
              <a:gd name="T62" fmla="*/ 2147483647 w 895"/>
              <a:gd name="T63" fmla="*/ 2147483647 h 228"/>
              <a:gd name="T64" fmla="*/ 2147483647 w 895"/>
              <a:gd name="T65" fmla="*/ 2147483647 h 228"/>
              <a:gd name="T66" fmla="*/ 2147483647 w 895"/>
              <a:gd name="T67" fmla="*/ 2147483647 h 228"/>
              <a:gd name="T68" fmla="*/ 2147483647 w 895"/>
              <a:gd name="T69" fmla="*/ 2147483647 h 228"/>
              <a:gd name="T70" fmla="*/ 2147483647 w 895"/>
              <a:gd name="T71" fmla="*/ 2147483647 h 228"/>
              <a:gd name="T72" fmla="*/ 2147483647 w 895"/>
              <a:gd name="T73" fmla="*/ 2147483647 h 228"/>
              <a:gd name="T74" fmla="*/ 2147483647 w 895"/>
              <a:gd name="T75" fmla="*/ 2147483647 h 228"/>
              <a:gd name="T76" fmla="*/ 2147483647 w 895"/>
              <a:gd name="T77" fmla="*/ 2147483647 h 228"/>
              <a:gd name="T78" fmla="*/ 2147483647 w 895"/>
              <a:gd name="T79" fmla="*/ 2147483647 h 228"/>
              <a:gd name="T80" fmla="*/ 2147483647 w 895"/>
              <a:gd name="T81" fmla="*/ 2147483647 h 228"/>
              <a:gd name="T82" fmla="*/ 2147483647 w 895"/>
              <a:gd name="T83" fmla="*/ 2147483647 h 228"/>
              <a:gd name="T84" fmla="*/ 2147483647 w 895"/>
              <a:gd name="T85" fmla="*/ 2147483647 h 228"/>
              <a:gd name="T86" fmla="*/ 2147483647 w 895"/>
              <a:gd name="T87" fmla="*/ 2147483647 h 228"/>
              <a:gd name="T88" fmla="*/ 2147483647 w 895"/>
              <a:gd name="T89" fmla="*/ 2147483647 h 228"/>
              <a:gd name="T90" fmla="*/ 2147483647 w 895"/>
              <a:gd name="T91" fmla="*/ 2147483647 h 228"/>
              <a:gd name="T92" fmla="*/ 2147483647 w 895"/>
              <a:gd name="T93" fmla="*/ 2147483647 h 228"/>
              <a:gd name="T94" fmla="*/ 2147483647 w 895"/>
              <a:gd name="T95" fmla="*/ 2147483647 h 228"/>
              <a:gd name="T96" fmla="*/ 2147483647 w 895"/>
              <a:gd name="T97" fmla="*/ 2147483647 h 228"/>
              <a:gd name="T98" fmla="*/ 2147483647 w 895"/>
              <a:gd name="T99" fmla="*/ 2147483647 h 228"/>
              <a:gd name="T100" fmla="*/ 2147483647 w 895"/>
              <a:gd name="T101" fmla="*/ 2147483647 h 228"/>
              <a:gd name="T102" fmla="*/ 2147483647 w 895"/>
              <a:gd name="T103" fmla="*/ 2147483647 h 228"/>
              <a:gd name="T104" fmla="*/ 2147483647 w 895"/>
              <a:gd name="T105" fmla="*/ 2147483647 h 228"/>
              <a:gd name="T106" fmla="*/ 2147483647 w 895"/>
              <a:gd name="T107" fmla="*/ 2147483647 h 228"/>
              <a:gd name="T108" fmla="*/ 2147483647 w 895"/>
              <a:gd name="T109" fmla="*/ 2147483647 h 228"/>
              <a:gd name="T110" fmla="*/ 2147483647 w 895"/>
              <a:gd name="T111" fmla="*/ 2147483647 h 228"/>
              <a:gd name="T112" fmla="*/ 2147483647 w 895"/>
              <a:gd name="T113" fmla="*/ 2147483647 h 228"/>
              <a:gd name="T114" fmla="*/ 2147483647 w 895"/>
              <a:gd name="T115" fmla="*/ 2147483647 h 228"/>
              <a:gd name="T116" fmla="*/ 2147483647 w 895"/>
              <a:gd name="T117" fmla="*/ 2147483647 h 228"/>
              <a:gd name="T118" fmla="*/ 2147483647 w 895"/>
              <a:gd name="T119" fmla="*/ 2147483647 h 228"/>
              <a:gd name="T120" fmla="*/ 2147483647 w 895"/>
              <a:gd name="T121" fmla="*/ 2147483647 h 228"/>
              <a:gd name="T122" fmla="*/ 2147483647 w 895"/>
              <a:gd name="T123" fmla="*/ 2147483647 h 2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95" h="228">
                <a:moveTo>
                  <a:pt x="868" y="189"/>
                </a:moveTo>
                <a:cubicBezTo>
                  <a:pt x="868" y="187"/>
                  <a:pt x="868" y="187"/>
                  <a:pt x="868" y="187"/>
                </a:cubicBezTo>
                <a:cubicBezTo>
                  <a:pt x="872" y="187"/>
                  <a:pt x="872" y="187"/>
                  <a:pt x="872" y="187"/>
                </a:cubicBezTo>
                <a:cubicBezTo>
                  <a:pt x="872" y="186"/>
                  <a:pt x="872" y="186"/>
                  <a:pt x="872" y="186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3"/>
                  <a:pt x="868" y="183"/>
                  <a:pt x="868" y="183"/>
                </a:cubicBezTo>
                <a:cubicBezTo>
                  <a:pt x="873" y="181"/>
                  <a:pt x="873" y="181"/>
                  <a:pt x="873" y="181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78"/>
                  <a:pt x="872" y="178"/>
                  <a:pt x="872" y="178"/>
                </a:cubicBezTo>
                <a:cubicBezTo>
                  <a:pt x="873" y="178"/>
                  <a:pt x="873" y="178"/>
                  <a:pt x="873" y="178"/>
                </a:cubicBezTo>
                <a:cubicBezTo>
                  <a:pt x="875" y="178"/>
                  <a:pt x="875" y="178"/>
                  <a:pt x="875" y="178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5"/>
                  <a:pt x="874" y="175"/>
                  <a:pt x="874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4"/>
                  <a:pt x="873" y="174"/>
                  <a:pt x="873" y="174"/>
                </a:cubicBezTo>
                <a:cubicBezTo>
                  <a:pt x="872" y="174"/>
                  <a:pt x="872" y="174"/>
                  <a:pt x="872" y="174"/>
                </a:cubicBezTo>
                <a:cubicBezTo>
                  <a:pt x="872" y="173"/>
                  <a:pt x="872" y="173"/>
                  <a:pt x="872" y="173"/>
                </a:cubicBezTo>
                <a:cubicBezTo>
                  <a:pt x="872" y="172"/>
                  <a:pt x="872" y="172"/>
                  <a:pt x="872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69" y="171"/>
                  <a:pt x="869" y="171"/>
                  <a:pt x="869" y="171"/>
                </a:cubicBezTo>
                <a:cubicBezTo>
                  <a:pt x="867" y="172"/>
                  <a:pt x="867" y="172"/>
                  <a:pt x="867" y="172"/>
                </a:cubicBezTo>
                <a:cubicBezTo>
                  <a:pt x="864" y="172"/>
                  <a:pt x="864" y="172"/>
                  <a:pt x="864" y="172"/>
                </a:cubicBezTo>
                <a:cubicBezTo>
                  <a:pt x="863" y="172"/>
                  <a:pt x="863" y="172"/>
                  <a:pt x="863" y="172"/>
                </a:cubicBezTo>
                <a:cubicBezTo>
                  <a:pt x="859" y="171"/>
                  <a:pt x="859" y="171"/>
                  <a:pt x="859" y="171"/>
                </a:cubicBezTo>
                <a:cubicBezTo>
                  <a:pt x="857" y="171"/>
                  <a:pt x="857" y="171"/>
                  <a:pt x="857" y="171"/>
                </a:cubicBezTo>
                <a:cubicBezTo>
                  <a:pt x="856" y="171"/>
                  <a:pt x="856" y="171"/>
                  <a:pt x="856" y="171"/>
                </a:cubicBezTo>
                <a:cubicBezTo>
                  <a:pt x="852" y="170"/>
                  <a:pt x="852" y="170"/>
                  <a:pt x="852" y="170"/>
                </a:cubicBezTo>
                <a:cubicBezTo>
                  <a:pt x="850" y="170"/>
                  <a:pt x="850" y="170"/>
                  <a:pt x="850" y="170"/>
                </a:cubicBezTo>
                <a:cubicBezTo>
                  <a:pt x="849" y="170"/>
                  <a:pt x="849" y="170"/>
                  <a:pt x="849" y="170"/>
                </a:cubicBezTo>
                <a:cubicBezTo>
                  <a:pt x="846" y="169"/>
                  <a:pt x="846" y="169"/>
                  <a:pt x="846" y="169"/>
                </a:cubicBezTo>
                <a:cubicBezTo>
                  <a:pt x="845" y="168"/>
                  <a:pt x="845" y="168"/>
                  <a:pt x="845" y="168"/>
                </a:cubicBezTo>
                <a:cubicBezTo>
                  <a:pt x="844" y="168"/>
                  <a:pt x="844" y="168"/>
                  <a:pt x="844" y="168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1" y="166"/>
                  <a:pt x="841" y="166"/>
                  <a:pt x="841" y="166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3"/>
                  <a:pt x="838" y="163"/>
                  <a:pt x="838" y="163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2"/>
                  <a:pt x="834" y="162"/>
                  <a:pt x="834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2" y="163"/>
                  <a:pt x="832" y="163"/>
                  <a:pt x="832" y="163"/>
                </a:cubicBezTo>
                <a:cubicBezTo>
                  <a:pt x="833" y="165"/>
                  <a:pt x="833" y="165"/>
                  <a:pt x="833" y="165"/>
                </a:cubicBezTo>
                <a:cubicBezTo>
                  <a:pt x="831" y="166"/>
                  <a:pt x="831" y="166"/>
                  <a:pt x="831" y="166"/>
                </a:cubicBezTo>
                <a:cubicBezTo>
                  <a:pt x="830" y="166"/>
                  <a:pt x="830" y="166"/>
                  <a:pt x="830" y="166"/>
                </a:cubicBezTo>
                <a:cubicBezTo>
                  <a:pt x="828" y="167"/>
                  <a:pt x="828" y="167"/>
                  <a:pt x="828" y="167"/>
                </a:cubicBezTo>
                <a:cubicBezTo>
                  <a:pt x="826" y="168"/>
                  <a:pt x="826" y="168"/>
                  <a:pt x="826" y="168"/>
                </a:cubicBezTo>
                <a:cubicBezTo>
                  <a:pt x="825" y="169"/>
                  <a:pt x="825" y="169"/>
                  <a:pt x="825" y="169"/>
                </a:cubicBezTo>
                <a:cubicBezTo>
                  <a:pt x="823" y="169"/>
                  <a:pt x="823" y="169"/>
                  <a:pt x="823" y="169"/>
                </a:cubicBezTo>
                <a:cubicBezTo>
                  <a:pt x="820" y="170"/>
                  <a:pt x="820" y="170"/>
                  <a:pt x="820" y="170"/>
                </a:cubicBezTo>
                <a:cubicBezTo>
                  <a:pt x="819" y="170"/>
                  <a:pt x="819" y="170"/>
                  <a:pt x="819" y="170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14" y="172"/>
                  <a:pt x="814" y="172"/>
                  <a:pt x="814" y="172"/>
                </a:cubicBezTo>
                <a:cubicBezTo>
                  <a:pt x="813" y="172"/>
                  <a:pt x="813" y="172"/>
                  <a:pt x="813" y="172"/>
                </a:cubicBezTo>
                <a:cubicBezTo>
                  <a:pt x="810" y="172"/>
                  <a:pt x="810" y="172"/>
                  <a:pt x="810" y="172"/>
                </a:cubicBezTo>
                <a:cubicBezTo>
                  <a:pt x="806" y="172"/>
                  <a:pt x="806" y="172"/>
                  <a:pt x="806" y="172"/>
                </a:cubicBezTo>
                <a:cubicBezTo>
                  <a:pt x="805" y="172"/>
                  <a:pt x="805" y="172"/>
                  <a:pt x="805" y="172"/>
                </a:cubicBezTo>
                <a:cubicBezTo>
                  <a:pt x="802" y="172"/>
                  <a:pt x="802" y="172"/>
                  <a:pt x="802" y="172"/>
                </a:cubicBezTo>
                <a:cubicBezTo>
                  <a:pt x="800" y="172"/>
                  <a:pt x="800" y="172"/>
                  <a:pt x="800" y="172"/>
                </a:cubicBezTo>
                <a:cubicBezTo>
                  <a:pt x="799" y="172"/>
                  <a:pt x="799" y="172"/>
                  <a:pt x="799" y="172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8" y="173"/>
                  <a:pt x="798" y="173"/>
                  <a:pt x="798" y="173"/>
                </a:cubicBezTo>
                <a:cubicBezTo>
                  <a:pt x="798" y="174"/>
                  <a:pt x="798" y="174"/>
                  <a:pt x="798" y="174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9"/>
                  <a:pt x="798" y="179"/>
                  <a:pt x="798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799" y="181"/>
                  <a:pt x="799" y="181"/>
                  <a:pt x="799" y="181"/>
                </a:cubicBezTo>
                <a:cubicBezTo>
                  <a:pt x="804" y="184"/>
                  <a:pt x="804" y="184"/>
                  <a:pt x="804" y="184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1" y="185"/>
                  <a:pt x="801" y="185"/>
                  <a:pt x="801" y="185"/>
                </a:cubicBezTo>
                <a:cubicBezTo>
                  <a:pt x="801" y="186"/>
                  <a:pt x="801" y="186"/>
                  <a:pt x="801" y="186"/>
                </a:cubicBezTo>
                <a:cubicBezTo>
                  <a:pt x="796" y="188"/>
                  <a:pt x="796" y="188"/>
                  <a:pt x="796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1" y="189"/>
                  <a:pt x="791" y="189"/>
                  <a:pt x="791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77"/>
                  <a:pt x="783" y="177"/>
                  <a:pt x="783" y="177"/>
                </a:cubicBezTo>
                <a:cubicBezTo>
                  <a:pt x="780" y="173"/>
                  <a:pt x="780" y="173"/>
                  <a:pt x="780" y="173"/>
                </a:cubicBezTo>
                <a:cubicBezTo>
                  <a:pt x="780" y="161"/>
                  <a:pt x="780" y="161"/>
                  <a:pt x="780" y="161"/>
                </a:cubicBezTo>
                <a:cubicBezTo>
                  <a:pt x="777" y="158"/>
                  <a:pt x="777" y="158"/>
                  <a:pt x="777" y="158"/>
                </a:cubicBezTo>
                <a:cubicBezTo>
                  <a:pt x="777" y="149"/>
                  <a:pt x="777" y="149"/>
                  <a:pt x="777" y="149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3"/>
                  <a:pt x="772" y="143"/>
                  <a:pt x="772" y="143"/>
                </a:cubicBezTo>
                <a:cubicBezTo>
                  <a:pt x="765" y="150"/>
                  <a:pt x="765" y="150"/>
                  <a:pt x="765" y="150"/>
                </a:cubicBezTo>
                <a:cubicBezTo>
                  <a:pt x="765" y="152"/>
                  <a:pt x="765" y="152"/>
                  <a:pt x="765" y="152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60" y="171"/>
                  <a:pt x="760" y="171"/>
                  <a:pt x="760" y="171"/>
                </a:cubicBezTo>
                <a:cubicBezTo>
                  <a:pt x="756" y="175"/>
                  <a:pt x="756" y="175"/>
                  <a:pt x="756" y="175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41" y="133"/>
                  <a:pt x="741" y="133"/>
                  <a:pt x="741" y="133"/>
                </a:cubicBezTo>
                <a:cubicBezTo>
                  <a:pt x="735" y="133"/>
                  <a:pt x="735" y="133"/>
                  <a:pt x="735" y="133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89"/>
                  <a:pt x="734" y="189"/>
                  <a:pt x="734" y="189"/>
                </a:cubicBezTo>
                <a:cubicBezTo>
                  <a:pt x="715" y="189"/>
                  <a:pt x="715" y="189"/>
                  <a:pt x="715" y="189"/>
                </a:cubicBezTo>
                <a:cubicBezTo>
                  <a:pt x="715" y="136"/>
                  <a:pt x="715" y="136"/>
                  <a:pt x="715" y="136"/>
                </a:cubicBezTo>
                <a:cubicBezTo>
                  <a:pt x="714" y="131"/>
                  <a:pt x="714" y="131"/>
                  <a:pt x="714" y="131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29"/>
                  <a:pt x="714" y="129"/>
                  <a:pt x="714" y="129"/>
                </a:cubicBezTo>
                <a:cubicBezTo>
                  <a:pt x="713" y="129"/>
                  <a:pt x="713" y="129"/>
                  <a:pt x="713" y="129"/>
                </a:cubicBezTo>
                <a:cubicBezTo>
                  <a:pt x="712" y="129"/>
                  <a:pt x="712" y="129"/>
                  <a:pt x="712" y="129"/>
                </a:cubicBezTo>
                <a:cubicBezTo>
                  <a:pt x="711" y="130"/>
                  <a:pt x="711" y="130"/>
                  <a:pt x="711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2" y="130"/>
                  <a:pt x="692" y="130"/>
                  <a:pt x="692" y="130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0" y="186"/>
                  <a:pt x="690" y="186"/>
                  <a:pt x="690" y="186"/>
                </a:cubicBezTo>
                <a:cubicBezTo>
                  <a:pt x="688" y="186"/>
                  <a:pt x="688" y="186"/>
                  <a:pt x="688" y="186"/>
                </a:cubicBezTo>
                <a:cubicBezTo>
                  <a:pt x="688" y="179"/>
                  <a:pt x="688" y="179"/>
                  <a:pt x="688" y="179"/>
                </a:cubicBezTo>
                <a:cubicBezTo>
                  <a:pt x="688" y="158"/>
                  <a:pt x="688" y="158"/>
                  <a:pt x="688" y="158"/>
                </a:cubicBezTo>
                <a:cubicBezTo>
                  <a:pt x="688" y="156"/>
                  <a:pt x="688" y="156"/>
                  <a:pt x="688" y="156"/>
                </a:cubicBezTo>
                <a:cubicBezTo>
                  <a:pt x="667" y="156"/>
                  <a:pt x="667" y="156"/>
                  <a:pt x="667" y="156"/>
                </a:cubicBezTo>
                <a:cubicBezTo>
                  <a:pt x="666" y="157"/>
                  <a:pt x="666" y="157"/>
                  <a:pt x="666" y="157"/>
                </a:cubicBezTo>
                <a:cubicBezTo>
                  <a:pt x="666" y="158"/>
                  <a:pt x="666" y="158"/>
                  <a:pt x="666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7"/>
                  <a:pt x="661" y="157"/>
                  <a:pt x="661" y="157"/>
                </a:cubicBezTo>
                <a:cubicBezTo>
                  <a:pt x="659" y="157"/>
                  <a:pt x="659" y="157"/>
                  <a:pt x="659" y="157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8" y="158"/>
                  <a:pt x="658" y="158"/>
                  <a:pt x="658" y="158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5"/>
                  <a:pt x="658" y="155"/>
                  <a:pt x="658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8"/>
                  <a:pt x="656" y="158"/>
                  <a:pt x="656" y="158"/>
                </a:cubicBezTo>
                <a:cubicBezTo>
                  <a:pt x="652" y="158"/>
                  <a:pt x="652" y="158"/>
                  <a:pt x="652" y="158"/>
                </a:cubicBezTo>
                <a:cubicBezTo>
                  <a:pt x="650" y="158"/>
                  <a:pt x="650" y="158"/>
                  <a:pt x="650" y="158"/>
                </a:cubicBezTo>
                <a:cubicBezTo>
                  <a:pt x="649" y="158"/>
                  <a:pt x="649" y="158"/>
                  <a:pt x="649" y="158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8" y="156"/>
                  <a:pt x="648" y="156"/>
                  <a:pt x="648" y="156"/>
                </a:cubicBezTo>
                <a:cubicBezTo>
                  <a:pt x="648" y="155"/>
                  <a:pt x="648" y="155"/>
                  <a:pt x="648" y="155"/>
                </a:cubicBezTo>
                <a:cubicBezTo>
                  <a:pt x="647" y="154"/>
                  <a:pt x="647" y="154"/>
                  <a:pt x="647" y="154"/>
                </a:cubicBezTo>
                <a:cubicBezTo>
                  <a:pt x="646" y="154"/>
                  <a:pt x="646" y="154"/>
                  <a:pt x="646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4" y="154"/>
                  <a:pt x="644" y="154"/>
                  <a:pt x="644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2" y="154"/>
                  <a:pt x="642" y="154"/>
                  <a:pt x="642" y="154"/>
                </a:cubicBezTo>
                <a:cubicBezTo>
                  <a:pt x="641" y="155"/>
                  <a:pt x="641" y="155"/>
                  <a:pt x="641" y="155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7"/>
                  <a:pt x="640" y="157"/>
                  <a:pt x="640" y="157"/>
                </a:cubicBezTo>
                <a:cubicBezTo>
                  <a:pt x="639" y="157"/>
                  <a:pt x="639" y="157"/>
                  <a:pt x="639" y="157"/>
                </a:cubicBezTo>
                <a:cubicBezTo>
                  <a:pt x="639" y="158"/>
                  <a:pt x="639" y="158"/>
                  <a:pt x="639" y="158"/>
                </a:cubicBezTo>
                <a:cubicBezTo>
                  <a:pt x="635" y="158"/>
                  <a:pt x="635" y="158"/>
                  <a:pt x="635" y="158"/>
                </a:cubicBezTo>
                <a:cubicBezTo>
                  <a:pt x="635" y="155"/>
                  <a:pt x="635" y="155"/>
                  <a:pt x="635" y="155"/>
                </a:cubicBezTo>
                <a:cubicBezTo>
                  <a:pt x="634" y="152"/>
                  <a:pt x="634" y="152"/>
                  <a:pt x="634" y="152"/>
                </a:cubicBezTo>
                <a:cubicBezTo>
                  <a:pt x="620" y="152"/>
                  <a:pt x="620" y="152"/>
                  <a:pt x="620" y="152"/>
                </a:cubicBezTo>
                <a:cubicBezTo>
                  <a:pt x="620" y="157"/>
                  <a:pt x="620" y="157"/>
                  <a:pt x="620" y="157"/>
                </a:cubicBezTo>
                <a:cubicBezTo>
                  <a:pt x="620" y="158"/>
                  <a:pt x="620" y="158"/>
                  <a:pt x="620" y="158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9" y="186"/>
                  <a:pt x="619" y="186"/>
                  <a:pt x="619" y="186"/>
                </a:cubicBezTo>
                <a:cubicBezTo>
                  <a:pt x="617" y="187"/>
                  <a:pt x="617" y="187"/>
                  <a:pt x="617" y="187"/>
                </a:cubicBezTo>
                <a:cubicBezTo>
                  <a:pt x="617" y="183"/>
                  <a:pt x="617" y="183"/>
                  <a:pt x="617" y="183"/>
                </a:cubicBezTo>
                <a:cubicBezTo>
                  <a:pt x="613" y="183"/>
                  <a:pt x="613" y="183"/>
                  <a:pt x="613" y="183"/>
                </a:cubicBezTo>
                <a:cubicBezTo>
                  <a:pt x="612" y="183"/>
                  <a:pt x="612" y="183"/>
                  <a:pt x="612" y="183"/>
                </a:cubicBezTo>
                <a:cubicBezTo>
                  <a:pt x="612" y="186"/>
                  <a:pt x="612" y="186"/>
                  <a:pt x="612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9"/>
                  <a:pt x="606" y="189"/>
                  <a:pt x="606" y="189"/>
                </a:cubicBezTo>
                <a:cubicBezTo>
                  <a:pt x="605" y="189"/>
                  <a:pt x="605" y="189"/>
                  <a:pt x="605" y="189"/>
                </a:cubicBezTo>
                <a:cubicBezTo>
                  <a:pt x="605" y="175"/>
                  <a:pt x="605" y="175"/>
                  <a:pt x="605" y="175"/>
                </a:cubicBezTo>
                <a:cubicBezTo>
                  <a:pt x="604" y="175"/>
                  <a:pt x="604" y="175"/>
                  <a:pt x="604" y="175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5" y="158"/>
                  <a:pt x="615" y="158"/>
                  <a:pt x="615" y="158"/>
                </a:cubicBezTo>
                <a:cubicBezTo>
                  <a:pt x="615" y="156"/>
                  <a:pt x="615" y="156"/>
                  <a:pt x="615" y="156"/>
                </a:cubicBezTo>
                <a:cubicBezTo>
                  <a:pt x="613" y="157"/>
                  <a:pt x="613" y="157"/>
                  <a:pt x="613" y="157"/>
                </a:cubicBezTo>
                <a:cubicBezTo>
                  <a:pt x="611" y="156"/>
                  <a:pt x="611" y="156"/>
                  <a:pt x="611" y="156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3" y="158"/>
                  <a:pt x="603" y="158"/>
                  <a:pt x="603" y="158"/>
                </a:cubicBezTo>
                <a:cubicBezTo>
                  <a:pt x="603" y="151"/>
                  <a:pt x="603" y="151"/>
                  <a:pt x="603" y="151"/>
                </a:cubicBezTo>
                <a:cubicBezTo>
                  <a:pt x="597" y="151"/>
                  <a:pt x="597" y="151"/>
                  <a:pt x="597" y="151"/>
                </a:cubicBezTo>
                <a:cubicBezTo>
                  <a:pt x="597" y="153"/>
                  <a:pt x="597" y="153"/>
                  <a:pt x="597" y="153"/>
                </a:cubicBezTo>
                <a:cubicBezTo>
                  <a:pt x="597" y="155"/>
                  <a:pt x="597" y="155"/>
                  <a:pt x="597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75" y="155"/>
                  <a:pt x="575" y="155"/>
                  <a:pt x="575" y="155"/>
                </a:cubicBezTo>
                <a:cubicBezTo>
                  <a:pt x="575" y="153"/>
                  <a:pt x="575" y="153"/>
                  <a:pt x="575" y="153"/>
                </a:cubicBezTo>
                <a:cubicBezTo>
                  <a:pt x="574" y="151"/>
                  <a:pt x="574" y="151"/>
                  <a:pt x="574" y="151"/>
                </a:cubicBezTo>
                <a:cubicBezTo>
                  <a:pt x="568" y="151"/>
                  <a:pt x="568" y="151"/>
                  <a:pt x="568" y="151"/>
                </a:cubicBezTo>
                <a:cubicBezTo>
                  <a:pt x="568" y="157"/>
                  <a:pt x="568" y="157"/>
                  <a:pt x="568" y="157"/>
                </a:cubicBezTo>
                <a:cubicBezTo>
                  <a:pt x="565" y="157"/>
                  <a:pt x="565" y="157"/>
                  <a:pt x="565" y="157"/>
                </a:cubicBezTo>
                <a:cubicBezTo>
                  <a:pt x="565" y="158"/>
                  <a:pt x="565" y="158"/>
                  <a:pt x="565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0" y="156"/>
                  <a:pt x="560" y="156"/>
                  <a:pt x="560" y="156"/>
                </a:cubicBezTo>
                <a:cubicBezTo>
                  <a:pt x="559" y="157"/>
                  <a:pt x="559" y="157"/>
                  <a:pt x="559" y="157"/>
                </a:cubicBezTo>
                <a:cubicBezTo>
                  <a:pt x="557" y="156"/>
                  <a:pt x="557" y="156"/>
                  <a:pt x="557" y="156"/>
                </a:cubicBezTo>
                <a:cubicBezTo>
                  <a:pt x="557" y="158"/>
                  <a:pt x="557" y="158"/>
                  <a:pt x="557" y="158"/>
                </a:cubicBezTo>
                <a:cubicBezTo>
                  <a:pt x="553" y="158"/>
                  <a:pt x="553" y="158"/>
                  <a:pt x="553" y="158"/>
                </a:cubicBezTo>
                <a:cubicBezTo>
                  <a:pt x="559" y="166"/>
                  <a:pt x="559" y="166"/>
                  <a:pt x="559" y="166"/>
                </a:cubicBezTo>
                <a:cubicBezTo>
                  <a:pt x="559" y="169"/>
                  <a:pt x="559" y="169"/>
                  <a:pt x="559" y="169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8" y="171"/>
                  <a:pt x="548" y="171"/>
                  <a:pt x="548" y="171"/>
                </a:cubicBezTo>
                <a:cubicBezTo>
                  <a:pt x="539" y="171"/>
                  <a:pt x="539" y="171"/>
                  <a:pt x="539" y="171"/>
                </a:cubicBezTo>
                <a:cubicBezTo>
                  <a:pt x="539" y="162"/>
                  <a:pt x="539" y="162"/>
                  <a:pt x="539" y="162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7" y="84"/>
                  <a:pt x="537" y="84"/>
                  <a:pt x="537" y="84"/>
                </a:cubicBezTo>
                <a:cubicBezTo>
                  <a:pt x="537" y="55"/>
                  <a:pt x="537" y="55"/>
                  <a:pt x="537" y="55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6" y="53"/>
                  <a:pt x="526" y="53"/>
                  <a:pt x="526" y="53"/>
                </a:cubicBezTo>
                <a:cubicBezTo>
                  <a:pt x="525" y="52"/>
                  <a:pt x="525" y="52"/>
                  <a:pt x="525" y="52"/>
                </a:cubicBezTo>
                <a:cubicBezTo>
                  <a:pt x="514" y="55"/>
                  <a:pt x="514" y="55"/>
                  <a:pt x="514" y="55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105"/>
                  <a:pt x="514" y="105"/>
                  <a:pt x="514" y="105"/>
                </a:cubicBezTo>
                <a:cubicBezTo>
                  <a:pt x="501" y="105"/>
                  <a:pt x="501" y="105"/>
                  <a:pt x="501" y="105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55"/>
                  <a:pt x="500" y="55"/>
                  <a:pt x="500" y="55"/>
                </a:cubicBezTo>
                <a:cubicBezTo>
                  <a:pt x="491" y="53"/>
                  <a:pt x="491" y="53"/>
                  <a:pt x="491" y="53"/>
                </a:cubicBezTo>
                <a:cubicBezTo>
                  <a:pt x="489" y="53"/>
                  <a:pt x="489" y="53"/>
                  <a:pt x="489" y="53"/>
                </a:cubicBezTo>
                <a:cubicBezTo>
                  <a:pt x="487" y="53"/>
                  <a:pt x="487" y="53"/>
                  <a:pt x="487" y="53"/>
                </a:cubicBezTo>
                <a:cubicBezTo>
                  <a:pt x="478" y="55"/>
                  <a:pt x="478" y="55"/>
                  <a:pt x="478" y="55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63"/>
                  <a:pt x="478" y="163"/>
                  <a:pt x="478" y="163"/>
                </a:cubicBezTo>
                <a:cubicBezTo>
                  <a:pt x="478" y="173"/>
                  <a:pt x="478" y="173"/>
                  <a:pt x="478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4"/>
                  <a:pt x="476" y="174"/>
                  <a:pt x="476" y="174"/>
                </a:cubicBezTo>
                <a:cubicBezTo>
                  <a:pt x="471" y="174"/>
                  <a:pt x="471" y="174"/>
                  <a:pt x="471" y="174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7"/>
                  <a:pt x="471" y="177"/>
                  <a:pt x="471" y="177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9" y="173"/>
                  <a:pt x="439" y="173"/>
                  <a:pt x="439" y="173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35"/>
                  <a:pt x="439" y="135"/>
                  <a:pt x="439" y="135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39" y="124"/>
                  <a:pt x="439" y="124"/>
                  <a:pt x="439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26" y="122"/>
                  <a:pt x="426" y="122"/>
                  <a:pt x="426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24" y="122"/>
                  <a:pt x="424" y="122"/>
                  <a:pt x="424" y="12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12" y="110"/>
                  <a:pt x="412" y="110"/>
                  <a:pt x="412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09" y="101"/>
                  <a:pt x="409" y="101"/>
                  <a:pt x="409" y="101"/>
                </a:cubicBezTo>
                <a:cubicBezTo>
                  <a:pt x="409" y="100"/>
                  <a:pt x="409" y="100"/>
                  <a:pt x="409" y="100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396" y="98"/>
                  <a:pt x="396" y="98"/>
                  <a:pt x="396" y="98"/>
                </a:cubicBezTo>
                <a:cubicBezTo>
                  <a:pt x="394" y="98"/>
                  <a:pt x="394" y="98"/>
                  <a:pt x="394" y="98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24"/>
                  <a:pt x="384" y="124"/>
                  <a:pt x="384" y="124"/>
                </a:cubicBezTo>
                <a:cubicBezTo>
                  <a:pt x="383" y="124"/>
                  <a:pt x="383" y="124"/>
                  <a:pt x="383" y="124"/>
                </a:cubicBezTo>
                <a:cubicBezTo>
                  <a:pt x="383" y="173"/>
                  <a:pt x="383" y="173"/>
                  <a:pt x="383" y="173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4"/>
                  <a:pt x="378" y="184"/>
                  <a:pt x="378" y="184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69" y="169"/>
                  <a:pt x="369" y="169"/>
                  <a:pt x="369" y="169"/>
                </a:cubicBezTo>
                <a:cubicBezTo>
                  <a:pt x="366" y="161"/>
                  <a:pt x="366" y="161"/>
                  <a:pt x="366" y="161"/>
                </a:cubicBezTo>
                <a:cubicBezTo>
                  <a:pt x="364" y="154"/>
                  <a:pt x="364" y="154"/>
                  <a:pt x="364" y="154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1" y="137"/>
                  <a:pt x="361" y="137"/>
                  <a:pt x="361" y="137"/>
                </a:cubicBezTo>
                <a:cubicBezTo>
                  <a:pt x="361" y="129"/>
                  <a:pt x="361" y="129"/>
                  <a:pt x="361" y="129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4" y="125"/>
                  <a:pt x="364" y="125"/>
                  <a:pt x="364" y="125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18"/>
                  <a:pt x="364" y="118"/>
                  <a:pt x="364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59" y="88"/>
                  <a:pt x="359" y="88"/>
                  <a:pt x="359" y="88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1" y="70"/>
                  <a:pt x="361" y="70"/>
                  <a:pt x="361" y="70"/>
                </a:cubicBezTo>
                <a:cubicBezTo>
                  <a:pt x="361" y="69"/>
                  <a:pt x="361" y="69"/>
                  <a:pt x="361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59" y="65"/>
                  <a:pt x="359" y="65"/>
                  <a:pt x="359" y="65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55"/>
                  <a:pt x="360" y="55"/>
                  <a:pt x="360" y="55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37"/>
                  <a:pt x="358" y="37"/>
                  <a:pt x="358" y="37"/>
                </a:cubicBezTo>
                <a:cubicBezTo>
                  <a:pt x="358" y="28"/>
                  <a:pt x="358" y="28"/>
                  <a:pt x="358" y="28"/>
                </a:cubicBezTo>
                <a:cubicBezTo>
                  <a:pt x="358" y="27"/>
                  <a:pt x="358" y="27"/>
                  <a:pt x="358" y="27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6" y="27"/>
                  <a:pt x="356" y="27"/>
                  <a:pt x="356" y="27"/>
                </a:cubicBezTo>
                <a:cubicBezTo>
                  <a:pt x="356" y="37"/>
                  <a:pt x="356" y="37"/>
                  <a:pt x="356" y="37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354" y="55"/>
                  <a:pt x="354" y="55"/>
                  <a:pt x="354" y="55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54" y="63"/>
                  <a:pt x="354" y="63"/>
                  <a:pt x="354" y="63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5" y="64"/>
                  <a:pt x="355" y="64"/>
                  <a:pt x="355" y="64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4" y="68"/>
                  <a:pt x="354" y="68"/>
                  <a:pt x="354" y="68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4" y="71"/>
                  <a:pt x="354" y="71"/>
                  <a:pt x="354" y="71"/>
                </a:cubicBezTo>
                <a:cubicBezTo>
                  <a:pt x="355" y="71"/>
                  <a:pt x="355" y="71"/>
                  <a:pt x="355" y="71"/>
                </a:cubicBezTo>
                <a:cubicBezTo>
                  <a:pt x="354" y="87"/>
                  <a:pt x="354" y="87"/>
                  <a:pt x="354" y="87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2" y="118"/>
                  <a:pt x="352" y="118"/>
                  <a:pt x="352" y="118"/>
                </a:cubicBezTo>
                <a:cubicBezTo>
                  <a:pt x="350" y="118"/>
                  <a:pt x="350" y="118"/>
                  <a:pt x="350" y="118"/>
                </a:cubicBezTo>
                <a:cubicBezTo>
                  <a:pt x="348" y="118"/>
                  <a:pt x="348" y="118"/>
                  <a:pt x="348" y="118"/>
                </a:cubicBezTo>
                <a:cubicBezTo>
                  <a:pt x="349" y="124"/>
                  <a:pt x="349" y="124"/>
                  <a:pt x="349" y="124"/>
                </a:cubicBezTo>
                <a:cubicBezTo>
                  <a:pt x="349" y="125"/>
                  <a:pt x="349" y="125"/>
                  <a:pt x="349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51" y="137"/>
                  <a:pt x="351" y="137"/>
                  <a:pt x="351" y="137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6" y="161"/>
                  <a:pt x="346" y="161"/>
                  <a:pt x="346" y="161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36" y="183"/>
                  <a:pt x="336" y="183"/>
                  <a:pt x="336" y="183"/>
                </a:cubicBezTo>
                <a:cubicBezTo>
                  <a:pt x="335" y="183"/>
                  <a:pt x="335" y="183"/>
                  <a:pt x="335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5" y="183"/>
                  <a:pt x="325" y="183"/>
                  <a:pt x="325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3" y="183"/>
                  <a:pt x="323" y="183"/>
                  <a:pt x="323" y="183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3" y="179"/>
                  <a:pt x="323" y="179"/>
                  <a:pt x="323" y="179"/>
                </a:cubicBezTo>
                <a:cubicBezTo>
                  <a:pt x="321" y="179"/>
                  <a:pt x="321" y="179"/>
                  <a:pt x="321" y="179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19" y="110"/>
                  <a:pt x="319" y="110"/>
                  <a:pt x="319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3" y="110"/>
                  <a:pt x="313" y="110"/>
                  <a:pt x="313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1" y="110"/>
                  <a:pt x="301" y="110"/>
                  <a:pt x="301" y="110"/>
                </a:cubicBezTo>
                <a:cubicBezTo>
                  <a:pt x="300" y="110"/>
                  <a:pt x="300" y="110"/>
                  <a:pt x="300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4" y="109"/>
                  <a:pt x="294" y="109"/>
                  <a:pt x="294" y="109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2" y="110"/>
                  <a:pt x="292" y="110"/>
                  <a:pt x="292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74"/>
                  <a:pt x="287" y="174"/>
                  <a:pt x="287" y="174"/>
                </a:cubicBezTo>
                <a:cubicBezTo>
                  <a:pt x="287" y="176"/>
                  <a:pt x="287" y="176"/>
                  <a:pt x="287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66"/>
                  <a:pt x="283" y="166"/>
                  <a:pt x="283" y="166"/>
                </a:cubicBezTo>
                <a:cubicBezTo>
                  <a:pt x="276" y="165"/>
                  <a:pt x="276" y="165"/>
                  <a:pt x="276" y="165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2" y="77"/>
                  <a:pt x="272" y="77"/>
                  <a:pt x="272" y="77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70" y="58"/>
                  <a:pt x="270" y="58"/>
                  <a:pt x="270" y="5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0" y="48"/>
                  <a:pt x="270" y="48"/>
                  <a:pt x="270" y="48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69" y="46"/>
                  <a:pt x="269" y="46"/>
                  <a:pt x="269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39"/>
                  <a:pt x="268" y="39"/>
                  <a:pt x="268" y="39"/>
                </a:cubicBezTo>
                <a:cubicBezTo>
                  <a:pt x="268" y="38"/>
                  <a:pt x="268" y="38"/>
                  <a:pt x="26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4" y="23"/>
                  <a:pt x="264" y="23"/>
                  <a:pt x="264" y="23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5" y="19"/>
                  <a:pt x="265" y="19"/>
                  <a:pt x="265" y="1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3"/>
                  <a:pt x="262" y="23"/>
                  <a:pt x="262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38"/>
                  <a:pt x="261" y="38"/>
                  <a:pt x="261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6" y="46"/>
                  <a:pt x="256" y="46"/>
                  <a:pt x="256" y="46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6" y="59"/>
                  <a:pt x="256" y="59"/>
                  <a:pt x="256" y="59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6" y="57"/>
                  <a:pt x="256" y="57"/>
                  <a:pt x="256" y="57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5" y="56"/>
                  <a:pt x="255" y="56"/>
                  <a:pt x="255" y="56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7"/>
                  <a:pt x="254" y="57"/>
                  <a:pt x="254" y="57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3" y="77"/>
                  <a:pt x="253" y="77"/>
                  <a:pt x="253" y="77"/>
                </a:cubicBezTo>
                <a:cubicBezTo>
                  <a:pt x="250" y="77"/>
                  <a:pt x="250" y="77"/>
                  <a:pt x="250" y="77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182"/>
                  <a:pt x="250" y="182"/>
                  <a:pt x="250" y="182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250" y="189"/>
                  <a:pt x="250" y="189"/>
                  <a:pt x="250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3" y="95"/>
                  <a:pt x="243" y="95"/>
                  <a:pt x="243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189"/>
                  <a:pt x="204" y="189"/>
                  <a:pt x="204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65" y="183"/>
                  <a:pt x="165" y="183"/>
                  <a:pt x="165" y="183"/>
                </a:cubicBezTo>
                <a:cubicBezTo>
                  <a:pt x="165" y="182"/>
                  <a:pt x="165" y="182"/>
                  <a:pt x="165" y="182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7" y="176"/>
                  <a:pt x="157" y="176"/>
                  <a:pt x="157" y="17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6"/>
                  <a:pt x="99" y="176"/>
                  <a:pt x="99" y="176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9" y="163"/>
                  <a:pt x="79" y="163"/>
                  <a:pt x="79" y="163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" y="175"/>
                  <a:pt x="1" y="175"/>
                  <a:pt x="1" y="175"/>
                </a:cubicBezTo>
                <a:cubicBezTo>
                  <a:pt x="0" y="178"/>
                  <a:pt x="0" y="178"/>
                  <a:pt x="0" y="178"/>
                </a:cubicBezTo>
                <a:cubicBezTo>
                  <a:pt x="3" y="179"/>
                  <a:pt x="3" y="179"/>
                  <a:pt x="3" y="179"/>
                </a:cubicBezTo>
                <a:cubicBezTo>
                  <a:pt x="3" y="181"/>
                  <a:pt x="3" y="181"/>
                  <a:pt x="3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3"/>
                  <a:pt x="5" y="183"/>
                  <a:pt x="5" y="183"/>
                </a:cubicBezTo>
                <a:cubicBezTo>
                  <a:pt x="8" y="184"/>
                  <a:pt x="8" y="184"/>
                  <a:pt x="8" y="184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28"/>
                  <a:pt x="0" y="228"/>
                  <a:pt x="0" y="228"/>
                </a:cubicBezTo>
                <a:cubicBezTo>
                  <a:pt x="895" y="228"/>
                  <a:pt x="895" y="228"/>
                  <a:pt x="895" y="228"/>
                </a:cubicBezTo>
                <a:cubicBezTo>
                  <a:pt x="895" y="189"/>
                  <a:pt x="895" y="189"/>
                  <a:pt x="895" y="189"/>
                </a:cubicBezTo>
                <a:lnTo>
                  <a:pt x="868" y="189"/>
                </a:lnTo>
                <a:close/>
                <a:moveTo>
                  <a:pt x="29" y="189"/>
                </a:moveTo>
                <a:cubicBezTo>
                  <a:pt x="29" y="184"/>
                  <a:pt x="29" y="184"/>
                  <a:pt x="29" y="184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9"/>
                  <a:pt x="51" y="189"/>
                  <a:pt x="51" y="189"/>
                </a:cubicBezTo>
                <a:lnTo>
                  <a:pt x="29" y="189"/>
                </a:lnTo>
                <a:close/>
                <a:moveTo>
                  <a:pt x="84" y="169"/>
                </a:move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lnTo>
                  <a:pt x="84" y="169"/>
                </a:lnTo>
                <a:close/>
                <a:moveTo>
                  <a:pt x="94" y="171"/>
                </a:moveTo>
                <a:cubicBezTo>
                  <a:pt x="85" y="171"/>
                  <a:pt x="85" y="171"/>
                  <a:pt x="85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71"/>
                  <a:pt x="94" y="171"/>
                  <a:pt x="94" y="171"/>
                </a:cubicBezTo>
                <a:close/>
                <a:moveTo>
                  <a:pt x="95" y="171"/>
                </a:move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71"/>
                  <a:pt x="95" y="171"/>
                  <a:pt x="95" y="171"/>
                </a:cubicBezTo>
                <a:close/>
                <a:moveTo>
                  <a:pt x="253" y="87"/>
                </a:moveTo>
                <a:cubicBezTo>
                  <a:pt x="253" y="87"/>
                  <a:pt x="253" y="87"/>
                  <a:pt x="253" y="87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3" y="82"/>
                  <a:pt x="253" y="82"/>
                  <a:pt x="253" y="82"/>
                </a:cubicBezTo>
                <a:lnTo>
                  <a:pt x="253" y="87"/>
                </a:lnTo>
                <a:close/>
                <a:moveTo>
                  <a:pt x="253" y="80"/>
                </a:moveTo>
                <a:cubicBezTo>
                  <a:pt x="252" y="80"/>
                  <a:pt x="252" y="80"/>
                  <a:pt x="252" y="80"/>
                </a:cubicBezTo>
                <a:cubicBezTo>
                  <a:pt x="252" y="79"/>
                  <a:pt x="252" y="79"/>
                  <a:pt x="252" y="79"/>
                </a:cubicBezTo>
                <a:cubicBezTo>
                  <a:pt x="253" y="79"/>
                  <a:pt x="253" y="79"/>
                  <a:pt x="253" y="79"/>
                </a:cubicBezTo>
                <a:lnTo>
                  <a:pt x="253" y="80"/>
                </a:lnTo>
                <a:close/>
                <a:moveTo>
                  <a:pt x="275" y="80"/>
                </a:moveTo>
                <a:cubicBezTo>
                  <a:pt x="272" y="80"/>
                  <a:pt x="272" y="80"/>
                  <a:pt x="272" y="80"/>
                </a:cubicBezTo>
                <a:cubicBezTo>
                  <a:pt x="272" y="79"/>
                  <a:pt x="272" y="79"/>
                  <a:pt x="272" y="79"/>
                </a:cubicBezTo>
                <a:cubicBezTo>
                  <a:pt x="275" y="79"/>
                  <a:pt x="275" y="79"/>
                  <a:pt x="275" y="79"/>
                </a:cubicBezTo>
                <a:lnTo>
                  <a:pt x="275" y="80"/>
                </a:lnTo>
                <a:close/>
                <a:moveTo>
                  <a:pt x="275" y="87"/>
                </a:moveTo>
                <a:cubicBezTo>
                  <a:pt x="274" y="87"/>
                  <a:pt x="274" y="87"/>
                  <a:pt x="274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5" y="82"/>
                  <a:pt x="275" y="82"/>
                  <a:pt x="275" y="82"/>
                </a:cubicBezTo>
                <a:lnTo>
                  <a:pt x="275" y="87"/>
                </a:lnTo>
                <a:close/>
                <a:moveTo>
                  <a:pt x="362" y="189"/>
                </a:moveTo>
                <a:cubicBezTo>
                  <a:pt x="362" y="186"/>
                  <a:pt x="362" y="186"/>
                  <a:pt x="362" y="186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6" y="185"/>
                  <a:pt x="346" y="185"/>
                  <a:pt x="346" y="185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47" y="177"/>
                  <a:pt x="351" y="175"/>
                  <a:pt x="355" y="175"/>
                </a:cubicBezTo>
                <a:cubicBezTo>
                  <a:pt x="363" y="175"/>
                  <a:pt x="370" y="183"/>
                  <a:pt x="372" y="189"/>
                </a:cubicBezTo>
                <a:lnTo>
                  <a:pt x="362" y="189"/>
                </a:lnTo>
                <a:close/>
                <a:moveTo>
                  <a:pt x="438" y="184"/>
                </a:moveTo>
                <a:cubicBezTo>
                  <a:pt x="471" y="184"/>
                  <a:pt x="471" y="184"/>
                  <a:pt x="471" y="184"/>
                </a:cubicBezTo>
                <a:cubicBezTo>
                  <a:pt x="471" y="189"/>
                  <a:pt x="471" y="189"/>
                  <a:pt x="471" y="189"/>
                </a:cubicBezTo>
                <a:cubicBezTo>
                  <a:pt x="438" y="189"/>
                  <a:pt x="438" y="189"/>
                  <a:pt x="438" y="189"/>
                </a:cubicBezTo>
                <a:lnTo>
                  <a:pt x="438" y="184"/>
                </a:lnTo>
                <a:close/>
                <a:moveTo>
                  <a:pt x="481" y="70"/>
                </a:moveTo>
                <a:cubicBezTo>
                  <a:pt x="481" y="60"/>
                  <a:pt x="481" y="60"/>
                  <a:pt x="481" y="60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4" y="57"/>
                  <a:pt x="484" y="57"/>
                  <a:pt x="484" y="57"/>
                </a:cubicBezTo>
                <a:cubicBezTo>
                  <a:pt x="484" y="70"/>
                  <a:pt x="484" y="70"/>
                  <a:pt x="484" y="70"/>
                </a:cubicBezTo>
                <a:lnTo>
                  <a:pt x="481" y="70"/>
                </a:lnTo>
                <a:close/>
                <a:moveTo>
                  <a:pt x="494" y="70"/>
                </a:moveTo>
                <a:cubicBezTo>
                  <a:pt x="494" y="57"/>
                  <a:pt x="494" y="57"/>
                  <a:pt x="494" y="57"/>
                </a:cubicBezTo>
                <a:cubicBezTo>
                  <a:pt x="496" y="58"/>
                  <a:pt x="496" y="58"/>
                  <a:pt x="496" y="58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6" y="70"/>
                  <a:pt x="496" y="70"/>
                  <a:pt x="496" y="70"/>
                </a:cubicBezTo>
                <a:lnTo>
                  <a:pt x="494" y="70"/>
                </a:lnTo>
                <a:close/>
                <a:moveTo>
                  <a:pt x="518" y="70"/>
                </a:moveTo>
                <a:cubicBezTo>
                  <a:pt x="518" y="60"/>
                  <a:pt x="518" y="60"/>
                  <a:pt x="518" y="60"/>
                </a:cubicBezTo>
                <a:cubicBezTo>
                  <a:pt x="518" y="58"/>
                  <a:pt x="518" y="58"/>
                  <a:pt x="518" y="58"/>
                </a:cubicBezTo>
                <a:cubicBezTo>
                  <a:pt x="521" y="57"/>
                  <a:pt x="521" y="57"/>
                  <a:pt x="521" y="57"/>
                </a:cubicBezTo>
                <a:cubicBezTo>
                  <a:pt x="521" y="70"/>
                  <a:pt x="521" y="70"/>
                  <a:pt x="521" y="70"/>
                </a:cubicBezTo>
                <a:lnTo>
                  <a:pt x="518" y="70"/>
                </a:lnTo>
                <a:close/>
                <a:moveTo>
                  <a:pt x="532" y="70"/>
                </a:moveTo>
                <a:cubicBezTo>
                  <a:pt x="531" y="57"/>
                  <a:pt x="531" y="57"/>
                  <a:pt x="531" y="57"/>
                </a:cubicBezTo>
                <a:cubicBezTo>
                  <a:pt x="533" y="58"/>
                  <a:pt x="533" y="58"/>
                  <a:pt x="533" y="58"/>
                </a:cubicBezTo>
                <a:cubicBezTo>
                  <a:pt x="533" y="59"/>
                  <a:pt x="533" y="59"/>
                  <a:pt x="533" y="59"/>
                </a:cubicBezTo>
                <a:cubicBezTo>
                  <a:pt x="533" y="70"/>
                  <a:pt x="533" y="70"/>
                  <a:pt x="533" y="70"/>
                </a:cubicBezTo>
                <a:lnTo>
                  <a:pt x="532" y="70"/>
                </a:lnTo>
                <a:close/>
                <a:moveTo>
                  <a:pt x="566" y="175"/>
                </a:moveTo>
                <a:cubicBezTo>
                  <a:pt x="566" y="189"/>
                  <a:pt x="566" y="189"/>
                  <a:pt x="566" y="189"/>
                </a:cubicBezTo>
                <a:cubicBezTo>
                  <a:pt x="561" y="189"/>
                  <a:pt x="561" y="189"/>
                  <a:pt x="561" y="189"/>
                </a:cubicBezTo>
                <a:cubicBezTo>
                  <a:pt x="561" y="174"/>
                  <a:pt x="561" y="174"/>
                  <a:pt x="561" y="174"/>
                </a:cubicBezTo>
                <a:cubicBezTo>
                  <a:pt x="559" y="174"/>
                  <a:pt x="559" y="174"/>
                  <a:pt x="559" y="174"/>
                </a:cubicBezTo>
                <a:cubicBezTo>
                  <a:pt x="560" y="173"/>
                  <a:pt x="560" y="173"/>
                  <a:pt x="560" y="173"/>
                </a:cubicBezTo>
                <a:cubicBezTo>
                  <a:pt x="560" y="174"/>
                  <a:pt x="560" y="174"/>
                  <a:pt x="560" y="174"/>
                </a:cubicBezTo>
                <a:cubicBezTo>
                  <a:pt x="566" y="174"/>
                  <a:pt x="566" y="174"/>
                  <a:pt x="566" y="174"/>
                </a:cubicBezTo>
                <a:cubicBezTo>
                  <a:pt x="567" y="175"/>
                  <a:pt x="567" y="175"/>
                  <a:pt x="567" y="175"/>
                </a:cubicBezTo>
                <a:lnTo>
                  <a:pt x="566" y="175"/>
                </a:lnTo>
                <a:close/>
                <a:moveTo>
                  <a:pt x="595" y="188"/>
                </a:moveTo>
                <a:cubicBezTo>
                  <a:pt x="595" y="188"/>
                  <a:pt x="595" y="188"/>
                  <a:pt x="595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9" y="189"/>
                  <a:pt x="589" y="189"/>
                  <a:pt x="589" y="189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78"/>
                  <a:pt x="577" y="178"/>
                  <a:pt x="577" y="178"/>
                </a:cubicBezTo>
                <a:cubicBezTo>
                  <a:pt x="576" y="177"/>
                  <a:pt x="576" y="177"/>
                  <a:pt x="576" y="177"/>
                </a:cubicBezTo>
                <a:cubicBezTo>
                  <a:pt x="579" y="175"/>
                  <a:pt x="579" y="175"/>
                  <a:pt x="579" y="175"/>
                </a:cubicBezTo>
                <a:cubicBezTo>
                  <a:pt x="586" y="175"/>
                  <a:pt x="586" y="175"/>
                  <a:pt x="586" y="175"/>
                </a:cubicBezTo>
                <a:cubicBezTo>
                  <a:pt x="592" y="175"/>
                  <a:pt x="592" y="175"/>
                  <a:pt x="592" y="175"/>
                </a:cubicBezTo>
                <a:cubicBezTo>
                  <a:pt x="595" y="177"/>
                  <a:pt x="595" y="177"/>
                  <a:pt x="595" y="177"/>
                </a:cubicBezTo>
                <a:cubicBezTo>
                  <a:pt x="595" y="178"/>
                  <a:pt x="595" y="178"/>
                  <a:pt x="595" y="178"/>
                </a:cubicBezTo>
                <a:lnTo>
                  <a:pt x="595" y="188"/>
                </a:lnTo>
                <a:close/>
                <a:moveTo>
                  <a:pt x="642" y="181"/>
                </a:move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6" y="179"/>
                  <a:pt x="636" y="179"/>
                  <a:pt x="636" y="179"/>
                </a:cubicBezTo>
                <a:cubicBezTo>
                  <a:pt x="635" y="179"/>
                  <a:pt x="635" y="179"/>
                  <a:pt x="635" y="179"/>
                </a:cubicBezTo>
                <a:cubicBezTo>
                  <a:pt x="635" y="176"/>
                  <a:pt x="635" y="176"/>
                  <a:pt x="635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2" y="176"/>
                  <a:pt x="642" y="176"/>
                  <a:pt x="642" y="176"/>
                </a:cubicBezTo>
                <a:lnTo>
                  <a:pt x="642" y="181"/>
                </a:lnTo>
                <a:close/>
                <a:moveTo>
                  <a:pt x="642" y="168"/>
                </a:moveTo>
                <a:cubicBezTo>
                  <a:pt x="642" y="174"/>
                  <a:pt x="642" y="174"/>
                  <a:pt x="642" y="174"/>
                </a:cubicBezTo>
                <a:cubicBezTo>
                  <a:pt x="640" y="174"/>
                  <a:pt x="640" y="174"/>
                  <a:pt x="640" y="174"/>
                </a:cubicBezTo>
                <a:cubicBezTo>
                  <a:pt x="635" y="174"/>
                  <a:pt x="635" y="174"/>
                  <a:pt x="635" y="174"/>
                </a:cubicBezTo>
                <a:cubicBezTo>
                  <a:pt x="635" y="168"/>
                  <a:pt x="635" y="168"/>
                  <a:pt x="635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2" y="168"/>
                  <a:pt x="642" y="168"/>
                  <a:pt x="642" y="168"/>
                </a:cubicBezTo>
                <a:close/>
                <a:moveTo>
                  <a:pt x="642" y="166"/>
                </a:moveTo>
                <a:cubicBezTo>
                  <a:pt x="640" y="166"/>
                  <a:pt x="640" y="166"/>
                  <a:pt x="640" y="166"/>
                </a:cubicBezTo>
                <a:cubicBezTo>
                  <a:pt x="635" y="166"/>
                  <a:pt x="635" y="166"/>
                  <a:pt x="635" y="166"/>
                </a:cubicBezTo>
                <a:cubicBezTo>
                  <a:pt x="635" y="161"/>
                  <a:pt x="635" y="161"/>
                  <a:pt x="635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1" y="162"/>
                  <a:pt x="641" y="162"/>
                  <a:pt x="641" y="162"/>
                </a:cubicBezTo>
                <a:cubicBezTo>
                  <a:pt x="642" y="163"/>
                  <a:pt x="642" y="163"/>
                  <a:pt x="642" y="163"/>
                </a:cubicBezTo>
                <a:lnTo>
                  <a:pt x="642" y="166"/>
                </a:lnTo>
                <a:close/>
                <a:moveTo>
                  <a:pt x="650" y="181"/>
                </a:move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76"/>
                  <a:pt x="645" y="176"/>
                  <a:pt x="645" y="176"/>
                </a:cubicBezTo>
                <a:cubicBezTo>
                  <a:pt x="650" y="176"/>
                  <a:pt x="650" y="176"/>
                  <a:pt x="650" y="176"/>
                </a:cubicBezTo>
                <a:lnTo>
                  <a:pt x="650" y="181"/>
                </a:lnTo>
                <a:close/>
                <a:moveTo>
                  <a:pt x="650" y="174"/>
                </a:moveTo>
                <a:cubicBezTo>
                  <a:pt x="645" y="174"/>
                  <a:pt x="645" y="174"/>
                  <a:pt x="645" y="174"/>
                </a:cubicBezTo>
                <a:cubicBezTo>
                  <a:pt x="645" y="168"/>
                  <a:pt x="645" y="168"/>
                  <a:pt x="645" y="168"/>
                </a:cubicBezTo>
                <a:cubicBezTo>
                  <a:pt x="650" y="168"/>
                  <a:pt x="650" y="168"/>
                  <a:pt x="650" y="168"/>
                </a:cubicBezTo>
                <a:lnTo>
                  <a:pt x="650" y="174"/>
                </a:lnTo>
                <a:close/>
                <a:moveTo>
                  <a:pt x="650" y="166"/>
                </a:moveTo>
                <a:cubicBezTo>
                  <a:pt x="645" y="166"/>
                  <a:pt x="645" y="166"/>
                  <a:pt x="645" y="166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6" y="163"/>
                  <a:pt x="646" y="163"/>
                  <a:pt x="646" y="163"/>
                </a:cubicBezTo>
                <a:cubicBezTo>
                  <a:pt x="647" y="163"/>
                  <a:pt x="647" y="163"/>
                  <a:pt x="647" y="163"/>
                </a:cubicBezTo>
                <a:cubicBezTo>
                  <a:pt x="648" y="162"/>
                  <a:pt x="648" y="162"/>
                  <a:pt x="648" y="162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50" y="161"/>
                  <a:pt x="650" y="161"/>
                  <a:pt x="650" y="161"/>
                </a:cubicBezTo>
                <a:lnTo>
                  <a:pt x="650" y="166"/>
                </a:lnTo>
                <a:close/>
                <a:moveTo>
                  <a:pt x="652" y="161"/>
                </a:moveTo>
                <a:cubicBezTo>
                  <a:pt x="656" y="161"/>
                  <a:pt x="656" y="161"/>
                  <a:pt x="656" y="161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2" y="166"/>
                  <a:pt x="652" y="166"/>
                  <a:pt x="652" y="166"/>
                </a:cubicBezTo>
                <a:lnTo>
                  <a:pt x="652" y="161"/>
                </a:lnTo>
                <a:close/>
                <a:moveTo>
                  <a:pt x="652" y="168"/>
                </a:moveTo>
                <a:cubicBezTo>
                  <a:pt x="656" y="168"/>
                  <a:pt x="656" y="168"/>
                  <a:pt x="656" y="168"/>
                </a:cubicBezTo>
                <a:cubicBezTo>
                  <a:pt x="656" y="174"/>
                  <a:pt x="656" y="174"/>
                  <a:pt x="656" y="174"/>
                </a:cubicBezTo>
                <a:cubicBezTo>
                  <a:pt x="652" y="174"/>
                  <a:pt x="652" y="174"/>
                  <a:pt x="652" y="174"/>
                </a:cubicBezTo>
                <a:lnTo>
                  <a:pt x="652" y="168"/>
                </a:lnTo>
                <a:close/>
                <a:moveTo>
                  <a:pt x="656" y="181"/>
                </a:moveTo>
                <a:cubicBezTo>
                  <a:pt x="656" y="181"/>
                  <a:pt x="656" y="181"/>
                  <a:pt x="656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3" y="181"/>
                  <a:pt x="653" y="181"/>
                  <a:pt x="653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76"/>
                  <a:pt x="652" y="176"/>
                  <a:pt x="652" y="176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6" y="181"/>
                  <a:pt x="656" y="181"/>
                  <a:pt x="656" y="181"/>
                </a:cubicBezTo>
                <a:cubicBezTo>
                  <a:pt x="656" y="181"/>
                  <a:pt x="656" y="181"/>
                  <a:pt x="656" y="181"/>
                </a:cubicBezTo>
                <a:close/>
                <a:moveTo>
                  <a:pt x="661" y="161"/>
                </a:moveTo>
                <a:cubicBezTo>
                  <a:pt x="666" y="161"/>
                  <a:pt x="666" y="161"/>
                  <a:pt x="666" y="161"/>
                </a:cubicBezTo>
                <a:cubicBezTo>
                  <a:pt x="666" y="166"/>
                  <a:pt x="666" y="166"/>
                  <a:pt x="666" y="166"/>
                </a:cubicBezTo>
                <a:cubicBezTo>
                  <a:pt x="661" y="166"/>
                  <a:pt x="661" y="166"/>
                  <a:pt x="661" y="166"/>
                </a:cubicBezTo>
                <a:lnTo>
                  <a:pt x="661" y="161"/>
                </a:lnTo>
                <a:close/>
                <a:moveTo>
                  <a:pt x="661" y="168"/>
                </a:moveTo>
                <a:cubicBezTo>
                  <a:pt x="666" y="168"/>
                  <a:pt x="666" y="168"/>
                  <a:pt x="666" y="168"/>
                </a:cubicBezTo>
                <a:cubicBezTo>
                  <a:pt x="666" y="174"/>
                  <a:pt x="666" y="174"/>
                  <a:pt x="666" y="174"/>
                </a:cubicBezTo>
                <a:cubicBezTo>
                  <a:pt x="661" y="174"/>
                  <a:pt x="661" y="174"/>
                  <a:pt x="661" y="174"/>
                </a:cubicBezTo>
                <a:lnTo>
                  <a:pt x="661" y="168"/>
                </a:lnTo>
                <a:close/>
                <a:moveTo>
                  <a:pt x="661" y="181"/>
                </a:moveTo>
                <a:cubicBezTo>
                  <a:pt x="661" y="176"/>
                  <a:pt x="661" y="176"/>
                  <a:pt x="661" y="176"/>
                </a:cubicBezTo>
                <a:cubicBezTo>
                  <a:pt x="666" y="176"/>
                  <a:pt x="666" y="176"/>
                  <a:pt x="666" y="176"/>
                </a:cubicBezTo>
                <a:cubicBezTo>
                  <a:pt x="666" y="181"/>
                  <a:pt x="666" y="181"/>
                  <a:pt x="666" y="181"/>
                </a:cubicBezTo>
                <a:lnTo>
                  <a:pt x="661" y="181"/>
                </a:lnTo>
                <a:close/>
                <a:moveTo>
                  <a:pt x="691" y="189"/>
                </a:moveTo>
                <a:cubicBezTo>
                  <a:pt x="689" y="189"/>
                  <a:pt x="689" y="189"/>
                  <a:pt x="689" y="189"/>
                </a:cubicBezTo>
                <a:cubicBezTo>
                  <a:pt x="689" y="187"/>
                  <a:pt x="689" y="187"/>
                  <a:pt x="689" y="187"/>
                </a:cubicBezTo>
                <a:cubicBezTo>
                  <a:pt x="691" y="187"/>
                  <a:pt x="691" y="187"/>
                  <a:pt x="691" y="187"/>
                </a:cubicBezTo>
                <a:lnTo>
                  <a:pt x="691" y="189"/>
                </a:lnTo>
                <a:close/>
                <a:moveTo>
                  <a:pt x="796" y="189"/>
                </a:moveTo>
                <a:cubicBezTo>
                  <a:pt x="801" y="187"/>
                  <a:pt x="801" y="187"/>
                  <a:pt x="801" y="187"/>
                </a:cubicBezTo>
                <a:cubicBezTo>
                  <a:pt x="804" y="187"/>
                  <a:pt x="804" y="187"/>
                  <a:pt x="804" y="187"/>
                </a:cubicBezTo>
                <a:cubicBezTo>
                  <a:pt x="804" y="189"/>
                  <a:pt x="804" y="189"/>
                  <a:pt x="804" y="189"/>
                </a:cubicBezTo>
                <a:lnTo>
                  <a:pt x="796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8199" name="矩形 10"/>
          <p:cNvSpPr>
            <a:spLocks noChangeArrowheads="1"/>
          </p:cNvSpPr>
          <p:nvPr/>
        </p:nvSpPr>
        <p:spPr bwMode="auto">
          <a:xfrm>
            <a:off x="8259763" y="4376738"/>
            <a:ext cx="33162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8259763" y="4040188"/>
            <a:ext cx="1376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9219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73225"/>
            <a:ext cx="45005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2"/>
          <p:cNvSpPr/>
          <p:nvPr/>
        </p:nvSpPr>
        <p:spPr>
          <a:xfrm>
            <a:off x="6653213" y="2924175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Rectangle 33"/>
          <p:cNvSpPr/>
          <p:nvPr/>
        </p:nvSpPr>
        <p:spPr>
          <a:xfrm>
            <a:off x="6653213" y="2924175"/>
            <a:ext cx="3748087" cy="127000"/>
          </a:xfrm>
          <a:prstGeom prst="rect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Rectangle 34"/>
          <p:cNvSpPr/>
          <p:nvPr/>
        </p:nvSpPr>
        <p:spPr>
          <a:xfrm>
            <a:off x="6653213" y="3635375"/>
            <a:ext cx="4419600" cy="12858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Rectangle 35"/>
          <p:cNvSpPr/>
          <p:nvPr/>
        </p:nvSpPr>
        <p:spPr>
          <a:xfrm>
            <a:off x="6653213" y="3635375"/>
            <a:ext cx="4297362" cy="128588"/>
          </a:xfrm>
          <a:prstGeom prst="rect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6653213" y="4348163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6653213" y="4348163"/>
            <a:ext cx="3016250" cy="127000"/>
          </a:xfrm>
          <a:prstGeom prst="rect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7" name="TextBox 38"/>
          <p:cNvSpPr txBox="1">
            <a:spLocks noChangeArrowheads="1"/>
          </p:cNvSpPr>
          <p:nvPr/>
        </p:nvSpPr>
        <p:spPr bwMode="auto">
          <a:xfrm>
            <a:off x="6611938" y="26019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28" name="TextBox 39"/>
          <p:cNvSpPr txBox="1">
            <a:spLocks noChangeArrowheads="1"/>
          </p:cNvSpPr>
          <p:nvPr/>
        </p:nvSpPr>
        <p:spPr bwMode="auto">
          <a:xfrm>
            <a:off x="6611938" y="33258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29" name="TextBox 40"/>
          <p:cNvSpPr txBox="1">
            <a:spLocks noChangeArrowheads="1"/>
          </p:cNvSpPr>
          <p:nvPr/>
        </p:nvSpPr>
        <p:spPr bwMode="auto">
          <a:xfrm>
            <a:off x="6611938" y="4041775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0056813" y="2520950"/>
            <a:ext cx="582612" cy="311150"/>
          </a:xfrm>
          <a:prstGeom prst="roundRect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BFBFB"/>
                </a:solidFill>
              </a:rPr>
              <a:t>85%</a:t>
            </a:r>
          </a:p>
        </p:txBody>
      </p:sp>
      <p:sp>
        <p:nvSpPr>
          <p:cNvPr id="17" name="TextBox 42"/>
          <p:cNvSpPr txBox="1"/>
          <p:nvPr/>
        </p:nvSpPr>
        <p:spPr>
          <a:xfrm>
            <a:off x="10591800" y="3248025"/>
            <a:ext cx="584200" cy="311150"/>
          </a:xfrm>
          <a:prstGeom prst="roundRect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BFBFB"/>
                </a:solidFill>
              </a:rPr>
              <a:t>98%</a:t>
            </a:r>
          </a:p>
        </p:txBody>
      </p:sp>
      <p:sp>
        <p:nvSpPr>
          <p:cNvPr id="18" name="TextBox 43"/>
          <p:cNvSpPr txBox="1"/>
          <p:nvPr/>
        </p:nvSpPr>
        <p:spPr>
          <a:xfrm>
            <a:off x="9304338" y="3975100"/>
            <a:ext cx="584200" cy="311150"/>
          </a:xfrm>
          <a:prstGeom prst="roundRect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BFBFB"/>
                </a:solidFill>
              </a:rPr>
              <a:t>65%</a:t>
            </a:r>
          </a:p>
        </p:txBody>
      </p:sp>
      <p:sp>
        <p:nvSpPr>
          <p:cNvPr id="19" name="Rectangle 62"/>
          <p:cNvSpPr/>
          <p:nvPr/>
        </p:nvSpPr>
        <p:spPr>
          <a:xfrm>
            <a:off x="6653213" y="5060950"/>
            <a:ext cx="4419600" cy="127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ectangle 63"/>
          <p:cNvSpPr/>
          <p:nvPr/>
        </p:nvSpPr>
        <p:spPr>
          <a:xfrm>
            <a:off x="6653213" y="5060950"/>
            <a:ext cx="3016250" cy="127000"/>
          </a:xfrm>
          <a:prstGeom prst="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35" name="TextBox 64"/>
          <p:cNvSpPr txBox="1">
            <a:spLocks noChangeArrowheads="1"/>
          </p:cNvSpPr>
          <p:nvPr/>
        </p:nvSpPr>
        <p:spPr bwMode="auto">
          <a:xfrm>
            <a:off x="6611938" y="475456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b="1">
                <a:latin typeface="Arial" pitchFamily="34" charset="0"/>
                <a:ea typeface="微软雅黑" pitchFamily="34" charset="-122"/>
                <a:sym typeface="Arial" pitchFamily="34" charset="0"/>
              </a:rPr>
              <a:t>标题</a:t>
            </a:r>
            <a:endParaRPr lang="en-US" altLang="zh-CN" sz="14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2" name="TextBox 65"/>
          <p:cNvSpPr txBox="1"/>
          <p:nvPr/>
        </p:nvSpPr>
        <p:spPr>
          <a:xfrm>
            <a:off x="9304338" y="4686300"/>
            <a:ext cx="584200" cy="311150"/>
          </a:xfrm>
          <a:prstGeom prst="roundRect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BFBFB"/>
                </a:solidFill>
              </a:rPr>
              <a:t>65%</a:t>
            </a:r>
          </a:p>
        </p:txBody>
      </p:sp>
      <p:sp>
        <p:nvSpPr>
          <p:cNvPr id="9237" name="矩形 22"/>
          <p:cNvSpPr>
            <a:spLocks noChangeArrowheads="1"/>
          </p:cNvSpPr>
          <p:nvPr/>
        </p:nvSpPr>
        <p:spPr bwMode="auto">
          <a:xfrm>
            <a:off x="1250950" y="4951413"/>
            <a:ext cx="399891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Arial" pitchFamily="34" charset="0"/>
              </a:rPr>
              <a:t>囚心钻研，诚心不贰。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1250950" y="4589463"/>
            <a:ext cx="13763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latin typeface="Arial" pitchFamily="34" charset="0"/>
                <a:ea typeface="微软雅黑" pitchFamily="34" charset="-122"/>
                <a:sym typeface="Arial" pitchFamily="34" charset="0"/>
              </a:rPr>
              <a:t>单击编辑标题</a:t>
            </a:r>
            <a:endParaRPr lang="en-US" altLang="zh-CN" sz="1600" b="1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rcRect l="802" t="3773" r="803" b="2150"/>
          <a:stretch>
            <a:fillRect/>
          </a:stretch>
        </p:blipFill>
        <p:spPr>
          <a:xfrm>
            <a:off x="1625600" y="1930401"/>
            <a:ext cx="3111500" cy="1981200"/>
          </a:xfrm>
          <a:custGeom>
            <a:avLst/>
            <a:gdLst>
              <a:gd name="connsiteX0" fmla="*/ 0 w 3111500"/>
              <a:gd name="connsiteY0" fmla="*/ 0 h 1968500"/>
              <a:gd name="connsiteX1" fmla="*/ 3111500 w 3111500"/>
              <a:gd name="connsiteY1" fmla="*/ 0 h 1968500"/>
              <a:gd name="connsiteX2" fmla="*/ 3111500 w 3111500"/>
              <a:gd name="connsiteY2" fmla="*/ 1968500 h 1968500"/>
              <a:gd name="connsiteX3" fmla="*/ 0 w 3111500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500" h="1968500">
                <a:moveTo>
                  <a:pt x="0" y="0"/>
                </a:moveTo>
                <a:lnTo>
                  <a:pt x="3111500" y="0"/>
                </a:lnTo>
                <a:lnTo>
                  <a:pt x="3111500" y="1968500"/>
                </a:lnTo>
                <a:lnTo>
                  <a:pt x="0" y="19685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0243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Freeform 17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BF55DB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7" name="Freeform 17"/>
          <p:cNvSpPr>
            <a:spLocks/>
          </p:cNvSpPr>
          <p:nvPr/>
        </p:nvSpPr>
        <p:spPr bwMode="auto">
          <a:xfrm>
            <a:off x="5530850" y="3046413"/>
            <a:ext cx="1481138" cy="1458912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8D84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611688" y="3165475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04077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F77258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0" name="任意多边形 100"/>
          <p:cNvSpPr/>
          <p:nvPr/>
        </p:nvSpPr>
        <p:spPr bwMode="auto">
          <a:xfrm>
            <a:off x="7864475" y="3209925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1" name="任意多边形 108"/>
          <p:cNvSpPr/>
          <p:nvPr/>
        </p:nvSpPr>
        <p:spPr bwMode="auto">
          <a:xfrm flipH="1">
            <a:off x="1617663" y="3517900"/>
            <a:ext cx="2551112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2" name="任意多边形 112"/>
          <p:cNvSpPr/>
          <p:nvPr/>
        </p:nvSpPr>
        <p:spPr>
          <a:xfrm>
            <a:off x="6272213" y="2509838"/>
            <a:ext cx="673100" cy="10017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3" name="任意多边形 113"/>
          <p:cNvSpPr/>
          <p:nvPr/>
        </p:nvSpPr>
        <p:spPr>
          <a:xfrm flipH="1">
            <a:off x="4559300" y="2501900"/>
            <a:ext cx="673100" cy="10033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F04077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kern="0">
              <a:latin typeface="Lato" panose="020F0502020204030203" pitchFamily="34" charset="0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latin typeface="Lato" panose="020F0502020204030203" pitchFamily="34" charset="0"/>
              <a:ea typeface="+mn-ea"/>
            </a:endParaRPr>
          </a:p>
        </p:txBody>
      </p:sp>
      <p:sp>
        <p:nvSpPr>
          <p:cNvPr id="15" name="Freeform 26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latin typeface="Lato" panose="020F0502020204030203" pitchFamily="34" charset="0"/>
              <a:ea typeface="+mn-ea"/>
            </a:endParaRPr>
          </a:p>
        </p:txBody>
      </p:sp>
      <p:sp>
        <p:nvSpPr>
          <p:cNvPr id="10254" name="矩形 15"/>
          <p:cNvSpPr>
            <a:spLocks noChangeArrowheads="1"/>
          </p:cNvSpPr>
          <p:nvPr/>
        </p:nvSpPr>
        <p:spPr bwMode="auto">
          <a:xfrm>
            <a:off x="1700213" y="2833688"/>
            <a:ext cx="206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囚心钻研，诚心不贰。。更多优质作品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55" name="矩形 16"/>
          <p:cNvSpPr>
            <a:spLocks noChangeArrowheads="1"/>
          </p:cNvSpPr>
          <p:nvPr/>
        </p:nvSpPr>
        <p:spPr bwMode="auto">
          <a:xfrm>
            <a:off x="2733675" y="1987550"/>
            <a:ext cx="206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囚心钻研，诚心不贰。。更多优质作品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56" name="矩形 17"/>
          <p:cNvSpPr>
            <a:spLocks noChangeArrowheads="1"/>
          </p:cNvSpPr>
          <p:nvPr/>
        </p:nvSpPr>
        <p:spPr bwMode="auto">
          <a:xfrm>
            <a:off x="5495925" y="1981200"/>
            <a:ext cx="206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囚心钻研，诚心不贰。。更多优质作品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57" name="矩形 18"/>
          <p:cNvSpPr>
            <a:spLocks noChangeArrowheads="1"/>
          </p:cNvSpPr>
          <p:nvPr/>
        </p:nvSpPr>
        <p:spPr bwMode="auto">
          <a:xfrm>
            <a:off x="8259763" y="2478088"/>
            <a:ext cx="2066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囚心钻研，诚心不贰。。更多优质作品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，请淘宝搜索：锐旗设计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81936" y="3693576"/>
            <a:ext cx="258763" cy="222250"/>
            <a:chOff x="7558088" y="4610101"/>
            <a:chExt cx="258763" cy="222250"/>
          </a:xfrm>
          <a:solidFill>
            <a:schemeClr val="bg1"/>
          </a:solidFill>
        </p:grpSpPr>
        <p:sp>
          <p:nvSpPr>
            <p:cNvPr id="21" name="Freeform 442"/>
            <p:cNvSpPr>
              <a:spLocks noEditPoints="1"/>
            </p:cNvSpPr>
            <p:nvPr/>
          </p:nvSpPr>
          <p:spPr bwMode="auto">
            <a:xfrm>
              <a:off x="7558088" y="4610101"/>
              <a:ext cx="258763" cy="222250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Rectangle 443"/>
            <p:cNvSpPr>
              <a:spLocks noChangeArrowheads="1"/>
            </p:cNvSpPr>
            <p:nvPr/>
          </p:nvSpPr>
          <p:spPr bwMode="auto">
            <a:xfrm>
              <a:off x="7631113" y="4646613"/>
              <a:ext cx="68263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7721600" y="4656138"/>
              <a:ext cx="571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Rectangle 445"/>
            <p:cNvSpPr>
              <a:spLocks noChangeArrowheads="1"/>
            </p:cNvSpPr>
            <p:nvPr/>
          </p:nvSpPr>
          <p:spPr bwMode="auto">
            <a:xfrm>
              <a:off x="7721600" y="4691063"/>
              <a:ext cx="571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Rectangle 446"/>
            <p:cNvSpPr>
              <a:spLocks noChangeArrowheads="1"/>
            </p:cNvSpPr>
            <p:nvPr/>
          </p:nvSpPr>
          <p:spPr bwMode="auto">
            <a:xfrm>
              <a:off x="7631113" y="4738688"/>
              <a:ext cx="1476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Rectangle 447"/>
            <p:cNvSpPr>
              <a:spLocks noChangeArrowheads="1"/>
            </p:cNvSpPr>
            <p:nvPr/>
          </p:nvSpPr>
          <p:spPr bwMode="auto">
            <a:xfrm>
              <a:off x="7631113" y="4775201"/>
              <a:ext cx="147638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0259" name="组合 30"/>
          <p:cNvGrpSpPr>
            <a:grpSpLocks/>
          </p:cNvGrpSpPr>
          <p:nvPr/>
        </p:nvGrpSpPr>
        <p:grpSpPr bwMode="auto">
          <a:xfrm>
            <a:off x="6272213" y="3654425"/>
            <a:ext cx="301625" cy="300038"/>
            <a:chOff x="3937000" y="3552825"/>
            <a:chExt cx="414338" cy="414338"/>
          </a:xfrm>
        </p:grpSpPr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>
                <a:latin typeface="Calibri" panose="020F0502020204030204"/>
                <a:ea typeface="+mn-ea"/>
              </a:endParaRPr>
            </a:p>
          </p:txBody>
        </p:sp>
        <p:sp>
          <p:nvSpPr>
            <p:cNvPr id="33" name="Freeform 57"/>
            <p:cNvSpPr>
              <a:spLocks/>
            </p:cNvSpPr>
            <p:nvPr/>
          </p:nvSpPr>
          <p:spPr bwMode="auto">
            <a:xfrm>
              <a:off x="4000240" y="3607632"/>
              <a:ext cx="213711" cy="195111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>
                <a:latin typeface="Calibri" panose="020F0502020204030204"/>
                <a:ea typeface="+mn-ea"/>
              </a:endParaRPr>
            </a:p>
          </p:txBody>
        </p:sp>
        <p:sp>
          <p:nvSpPr>
            <p:cNvPr id="34" name="Freeform 58"/>
            <p:cNvSpPr>
              <a:spLocks/>
            </p:cNvSpPr>
            <p:nvPr/>
          </p:nvSpPr>
          <p:spPr bwMode="auto">
            <a:xfrm>
              <a:off x="4115820" y="3756706"/>
              <a:ext cx="163554" cy="190726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>
                <a:latin typeface="Calibri" panose="020F0502020204030204"/>
                <a:ea typeface="+mn-ea"/>
              </a:endParaRPr>
            </a:p>
          </p:txBody>
        </p:sp>
        <p:sp>
          <p:nvSpPr>
            <p:cNvPr id="35" name="Freeform 59"/>
            <p:cNvSpPr>
              <a:spLocks/>
            </p:cNvSpPr>
            <p:nvPr/>
          </p:nvSpPr>
          <p:spPr bwMode="auto">
            <a:xfrm>
              <a:off x="4203049" y="3561594"/>
              <a:ext cx="141747" cy="2674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1"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0260" name="矩形 35"/>
          <p:cNvSpPr>
            <a:spLocks noChangeArrowheads="1"/>
          </p:cNvSpPr>
          <p:nvPr/>
        </p:nvSpPr>
        <p:spPr bwMode="auto">
          <a:xfrm>
            <a:off x="1273175" y="4884738"/>
            <a:ext cx="9502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恼于乏味的排版？苦于单调的配色？羞于乏味的设计？急于紧迫的工期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？锐旗设计为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囚心钻研，诚心不贰。忧你所忧，思你所思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，请淘宝搜索：锐旗设计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F77258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</a:p>
        </p:txBody>
      </p:sp>
      <p:grpSp>
        <p:nvGrpSpPr>
          <p:cNvPr id="11267" name="组合 29"/>
          <p:cNvGrpSpPr>
            <a:grpSpLocks/>
          </p:cNvGrpSpPr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Oval 1"/>
          <p:cNvSpPr/>
          <p:nvPr/>
        </p:nvSpPr>
        <p:spPr>
          <a:xfrm>
            <a:off x="101917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115570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Arc 6"/>
          <p:cNvSpPr/>
          <p:nvPr/>
        </p:nvSpPr>
        <p:spPr>
          <a:xfrm>
            <a:off x="1090613" y="2138363"/>
            <a:ext cx="1685925" cy="1685925"/>
          </a:xfrm>
          <a:prstGeom prst="arc">
            <a:avLst>
              <a:gd name="adj1" fmla="val 16200000"/>
              <a:gd name="adj2" fmla="val 8631227"/>
            </a:avLst>
          </a:prstGeom>
          <a:noFill/>
          <a:ln w="127000" cmpd="sng">
            <a:solidFill>
              <a:srgbClr val="F0407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7"/>
          <p:cNvSpPr/>
          <p:nvPr/>
        </p:nvSpPr>
        <p:spPr>
          <a:xfrm>
            <a:off x="379412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Oval 8"/>
          <p:cNvSpPr/>
          <p:nvPr/>
        </p:nvSpPr>
        <p:spPr>
          <a:xfrm>
            <a:off x="393065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Arc 11"/>
          <p:cNvSpPr/>
          <p:nvPr/>
        </p:nvSpPr>
        <p:spPr>
          <a:xfrm>
            <a:off x="3865563" y="2138363"/>
            <a:ext cx="1685925" cy="1685925"/>
          </a:xfrm>
          <a:prstGeom prst="arc">
            <a:avLst>
              <a:gd name="adj1" fmla="val 16200000"/>
              <a:gd name="adj2" fmla="val 19517212"/>
            </a:avLst>
          </a:prstGeom>
          <a:noFill/>
          <a:ln w="127000" cmpd="sng">
            <a:solidFill>
              <a:srgbClr val="F8D8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3"/>
          <p:cNvSpPr/>
          <p:nvPr/>
        </p:nvSpPr>
        <p:spPr>
          <a:xfrm>
            <a:off x="656907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Oval 14"/>
          <p:cNvSpPr/>
          <p:nvPr/>
        </p:nvSpPr>
        <p:spPr>
          <a:xfrm>
            <a:off x="670560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Arc 15"/>
          <p:cNvSpPr/>
          <p:nvPr/>
        </p:nvSpPr>
        <p:spPr>
          <a:xfrm>
            <a:off x="6640513" y="2138363"/>
            <a:ext cx="1685925" cy="1685925"/>
          </a:xfrm>
          <a:prstGeom prst="arc">
            <a:avLst>
              <a:gd name="adj1" fmla="val 16200000"/>
              <a:gd name="adj2" fmla="val 12510888"/>
            </a:avLst>
          </a:prstGeom>
          <a:noFill/>
          <a:ln w="127000" cmpd="sng">
            <a:solidFill>
              <a:srgbClr val="BF55D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6"/>
          <p:cNvSpPr/>
          <p:nvPr/>
        </p:nvSpPr>
        <p:spPr>
          <a:xfrm>
            <a:off x="9344025" y="2066925"/>
            <a:ext cx="1828800" cy="1828800"/>
          </a:xfrm>
          <a:prstGeom prst="ellipse">
            <a:avLst/>
          </a:prstGeom>
          <a:noFill/>
          <a:ln w="3175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Oval 17"/>
          <p:cNvSpPr/>
          <p:nvPr/>
        </p:nvSpPr>
        <p:spPr>
          <a:xfrm>
            <a:off x="9480550" y="2203450"/>
            <a:ext cx="1555750" cy="1555750"/>
          </a:xfrm>
          <a:prstGeom prst="ellipse">
            <a:avLst/>
          </a:prstGeom>
          <a:noFill/>
          <a:ln w="3175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Arc 18"/>
          <p:cNvSpPr/>
          <p:nvPr/>
        </p:nvSpPr>
        <p:spPr>
          <a:xfrm>
            <a:off x="9415463" y="2138363"/>
            <a:ext cx="1685925" cy="1685925"/>
          </a:xfrm>
          <a:prstGeom prst="arc">
            <a:avLst>
              <a:gd name="adj1" fmla="val 16200000"/>
              <a:gd name="adj2" fmla="val 4817729"/>
            </a:avLst>
          </a:prstGeom>
          <a:noFill/>
          <a:ln w="127000" cmpd="sng">
            <a:solidFill>
              <a:srgbClr val="F7725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FDFDFD">
                    <a:alpha val="30000"/>
                  </a:srgb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1280" name="组合 17"/>
          <p:cNvGrpSpPr>
            <a:grpSpLocks/>
          </p:cNvGrpSpPr>
          <p:nvPr/>
        </p:nvGrpSpPr>
        <p:grpSpPr bwMode="auto">
          <a:xfrm>
            <a:off x="1041400" y="4413250"/>
            <a:ext cx="1782763" cy="831836"/>
            <a:chOff x="951902" y="4476540"/>
            <a:chExt cx="1783148" cy="831503"/>
          </a:xfrm>
        </p:grpSpPr>
        <p:sp>
          <p:nvSpPr>
            <p:cNvPr id="11290" name="矩形 18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291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281" name="组合 20"/>
          <p:cNvGrpSpPr>
            <a:grpSpLocks/>
          </p:cNvGrpSpPr>
          <p:nvPr/>
        </p:nvGrpSpPr>
        <p:grpSpPr bwMode="auto">
          <a:xfrm>
            <a:off x="3816350" y="4413250"/>
            <a:ext cx="1784350" cy="831836"/>
            <a:chOff x="951902" y="4476540"/>
            <a:chExt cx="1783148" cy="831503"/>
          </a:xfrm>
        </p:grpSpPr>
        <p:sp>
          <p:nvSpPr>
            <p:cNvPr id="11288" name="矩形 2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289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282" name="组合 24"/>
          <p:cNvGrpSpPr>
            <a:grpSpLocks/>
          </p:cNvGrpSpPr>
          <p:nvPr/>
        </p:nvGrpSpPr>
        <p:grpSpPr bwMode="auto">
          <a:xfrm>
            <a:off x="6591300" y="4413250"/>
            <a:ext cx="1784350" cy="831836"/>
            <a:chOff x="951902" y="4476540"/>
            <a:chExt cx="1783148" cy="831503"/>
          </a:xfrm>
        </p:grpSpPr>
        <p:sp>
          <p:nvSpPr>
            <p:cNvPr id="11286" name="矩形 25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287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283" name="组合 30"/>
          <p:cNvGrpSpPr>
            <a:grpSpLocks/>
          </p:cNvGrpSpPr>
          <p:nvPr/>
        </p:nvGrpSpPr>
        <p:grpSpPr bwMode="auto">
          <a:xfrm>
            <a:off x="9367838" y="4413250"/>
            <a:ext cx="1782762" cy="831836"/>
            <a:chOff x="951902" y="4476540"/>
            <a:chExt cx="1783148" cy="831503"/>
          </a:xfrm>
        </p:grpSpPr>
        <p:sp>
          <p:nvSpPr>
            <p:cNvPr id="11284" name="矩形 31"/>
            <p:cNvSpPr>
              <a:spLocks noChangeArrowheads="1"/>
            </p:cNvSpPr>
            <p:nvPr/>
          </p:nvSpPr>
          <p:spPr bwMode="auto">
            <a:xfrm>
              <a:off x="951902" y="4791185"/>
              <a:ext cx="1783148" cy="5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更多优质作品</a:t>
              </a:r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，请淘宝搜索：锐旗设计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1155027" y="4476540"/>
              <a:ext cx="13768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单击编辑标题</a:t>
              </a:r>
              <a:endParaRPr lang="en-US" altLang="zh-CN" sz="1600" b="1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2584</Words>
  <Application>Microsoft Office PowerPoint</Application>
  <PresentationFormat>宽屏</PresentationFormat>
  <Paragraphs>309</Paragraphs>
  <Slides>33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FontAwesome</vt:lpstr>
      <vt:lpstr>Gill Sans</vt:lpstr>
      <vt:lpstr>Gulim</vt:lpstr>
      <vt:lpstr>Lato</vt:lpstr>
      <vt:lpstr>Roboto</vt:lpstr>
      <vt:lpstr>等线</vt:lpstr>
      <vt:lpstr>宋体</vt:lpstr>
      <vt:lpstr>微软雅黑</vt:lpstr>
      <vt:lpstr>Arial</vt:lpstr>
      <vt:lpstr>Calibri</vt:lpstr>
      <vt:lpstr>Calibri Light</vt:lpstr>
      <vt:lpstr>Open Sans</vt:lpstr>
      <vt:lpstr>Open Sans Light</vt:lpstr>
      <vt:lpstr>清风素材 https://12sc.taobao.com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23</cp:revision>
  <dcterms:created xsi:type="dcterms:W3CDTF">2015-09-12T09:18:54Z</dcterms:created>
  <dcterms:modified xsi:type="dcterms:W3CDTF">2016-11-07T15:21:47Z</dcterms:modified>
  <cp:category>锐旗设计；https://9ppt.taobao.com</cp:category>
  <cp:contentStatus>12sc.taobao.com</cp:contentStatus>
</cp:coreProperties>
</file>